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7035-08CD-41E0-8C49-0A632C156DBE}" type="datetimeFigureOut">
              <a:rPr lang="en-AU" smtClean="0"/>
              <a:t>06/05/2012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1F96-1D22-40C8-8A2F-44C7C59910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12181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7035-08CD-41E0-8C49-0A632C156DBE}" type="datetimeFigureOut">
              <a:rPr lang="en-AU" smtClean="0"/>
              <a:t>06/05/2012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1F96-1D22-40C8-8A2F-44C7C59910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5628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7035-08CD-41E0-8C49-0A632C156DBE}" type="datetimeFigureOut">
              <a:rPr lang="en-AU" smtClean="0"/>
              <a:t>06/05/2012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1F96-1D22-40C8-8A2F-44C7C59910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90188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7035-08CD-41E0-8C49-0A632C156DBE}" type="datetimeFigureOut">
              <a:rPr lang="en-AU" smtClean="0"/>
              <a:t>06/05/2012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1F96-1D22-40C8-8A2F-44C7C59910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6704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7035-08CD-41E0-8C49-0A632C156DBE}" type="datetimeFigureOut">
              <a:rPr lang="en-AU" smtClean="0"/>
              <a:t>06/05/2012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1F96-1D22-40C8-8A2F-44C7C59910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35207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7035-08CD-41E0-8C49-0A632C156DBE}" type="datetimeFigureOut">
              <a:rPr lang="en-AU" smtClean="0"/>
              <a:t>06/05/2012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1F96-1D22-40C8-8A2F-44C7C59910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66910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7035-08CD-41E0-8C49-0A632C156DBE}" type="datetimeFigureOut">
              <a:rPr lang="en-AU" smtClean="0"/>
              <a:t>06/05/2012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1F96-1D22-40C8-8A2F-44C7C59910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83935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7035-08CD-41E0-8C49-0A632C156DBE}" type="datetimeFigureOut">
              <a:rPr lang="en-AU" smtClean="0"/>
              <a:t>06/05/2012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1F96-1D22-40C8-8A2F-44C7C59910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54273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7035-08CD-41E0-8C49-0A632C156DBE}" type="datetimeFigureOut">
              <a:rPr lang="en-AU" smtClean="0"/>
              <a:t>06/05/2012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1F96-1D22-40C8-8A2F-44C7C59910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93205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7035-08CD-41E0-8C49-0A632C156DBE}" type="datetimeFigureOut">
              <a:rPr lang="en-AU" smtClean="0"/>
              <a:t>06/05/2012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1F96-1D22-40C8-8A2F-44C7C59910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70330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7035-08CD-41E0-8C49-0A632C156DBE}" type="datetimeFigureOut">
              <a:rPr lang="en-AU" smtClean="0"/>
              <a:t>06/05/2012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C1F96-1D22-40C8-8A2F-44C7C59910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62264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D7035-08CD-41E0-8C49-0A632C156DBE}" type="datetimeFigureOut">
              <a:rPr lang="en-AU" smtClean="0"/>
              <a:t>06/05/2012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C1F96-1D22-40C8-8A2F-44C7C59910F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57974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778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520" y="1052736"/>
            <a:ext cx="3384376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First bank collapse at Syphon A</a:t>
            </a:r>
            <a:endParaRPr lang="en-A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418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520" y="1052736"/>
            <a:ext cx="2952328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Removing the Reinforcement</a:t>
            </a:r>
            <a:endParaRPr lang="en-A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037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3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154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2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520" y="1052736"/>
            <a:ext cx="2088232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Removing the Sand</a:t>
            </a:r>
            <a:endParaRPr lang="en-A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462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4" y="-21673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520" y="1052736"/>
            <a:ext cx="2088232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The Honey Sucker</a:t>
            </a:r>
            <a:endParaRPr lang="en-A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654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7384" y="114300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312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520" y="1052736"/>
            <a:ext cx="252028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Friday – the rain is back</a:t>
            </a:r>
            <a:endParaRPr lang="en-A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961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069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99391" y="-114300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879" y="611396"/>
            <a:ext cx="4221089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Area floods again due to stormwater pipe</a:t>
            </a:r>
            <a:endParaRPr lang="en-A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495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41" y="-17140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680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28</Words>
  <Application>Microsoft Office PowerPoint</Application>
  <PresentationFormat>On-screen Show (4:3)</PresentationFormat>
  <Paragraphs>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John Holland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</cp:revision>
  <dcterms:created xsi:type="dcterms:W3CDTF">2012-05-06T05:27:40Z</dcterms:created>
  <dcterms:modified xsi:type="dcterms:W3CDTF">2012-05-06T05:38:52Z</dcterms:modified>
</cp:coreProperties>
</file>