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9043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620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258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1391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920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51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2014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6570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5479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1200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3576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9D6A3-A6C6-400B-A18A-0DBA25C33CAF}" type="datetimeFigureOut">
              <a:rPr lang="en-AU" smtClean="0"/>
              <a:t>22/05/2012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813DF-98CE-442B-9ED9-8D164A84D6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205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40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9745">
            <a:off x="1554691" y="1600200"/>
            <a:ext cx="6034617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326" y="749226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67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0000" y="4500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51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0000" y="3000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0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" y="6000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28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0000" y="7500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66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John Holland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</cp:revision>
  <dcterms:created xsi:type="dcterms:W3CDTF">2012-05-22T13:03:36Z</dcterms:created>
  <dcterms:modified xsi:type="dcterms:W3CDTF">2012-05-22T13:11:13Z</dcterms:modified>
</cp:coreProperties>
</file>