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92416-7F31-4797-8F41-0070227E904A}" type="datetimeFigureOut">
              <a:rPr lang="en-AU" smtClean="0"/>
              <a:t>06/05/2012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9F1C-03A3-4E7F-A785-55C5243322B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6084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92416-7F31-4797-8F41-0070227E904A}" type="datetimeFigureOut">
              <a:rPr lang="en-AU" smtClean="0"/>
              <a:t>06/05/2012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509F1C-03A3-4E7F-A785-55C5243322B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84285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0205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John Holland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1</cp:revision>
  <dcterms:created xsi:type="dcterms:W3CDTF">2012-05-06T05:05:38Z</dcterms:created>
  <dcterms:modified xsi:type="dcterms:W3CDTF">2012-05-06T05:05:38Z</dcterms:modified>
</cp:coreProperties>
</file>