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674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966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873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36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878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2095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490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632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116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627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30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DEBB0-51E9-4134-9154-2A833861637B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AB9D4-89EF-49EE-93CF-A45AEA0080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024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Set up of Spears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03179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7896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9766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5481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Treatment Unit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5584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38969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19454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Pipework around the site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96324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0261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Monitoring </a:t>
            </a:r>
            <a:r>
              <a:rPr lang="en-AU" dirty="0" err="1" smtClean="0"/>
              <a:t>Pizo</a:t>
            </a:r>
            <a:r>
              <a:rPr lang="en-AU" dirty="0" smtClean="0"/>
              <a:t> Installation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00705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59283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428275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4095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Buried </a:t>
            </a:r>
            <a:r>
              <a:rPr lang="en-AU" dirty="0" err="1" smtClean="0"/>
              <a:t>Pizo</a:t>
            </a:r>
            <a:r>
              <a:rPr lang="en-AU" dirty="0" smtClean="0"/>
              <a:t> –from initial SI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84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19</Words>
  <Application>Microsoft Office PowerPoint</Application>
  <PresentationFormat>On-screen Show (4:3)</PresentationFormat>
  <Paragraphs>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Set up of Spears</vt:lpstr>
      <vt:lpstr>PowerPoint Presentation</vt:lpstr>
      <vt:lpstr>PowerPoint Presentation</vt:lpstr>
      <vt:lpstr>PowerPoint Presentation</vt:lpstr>
      <vt:lpstr>Treatment Unit</vt:lpstr>
      <vt:lpstr>PowerPoint Presentation</vt:lpstr>
      <vt:lpstr>PowerPoint Presentation</vt:lpstr>
      <vt:lpstr>Pipework around the site</vt:lpstr>
      <vt:lpstr>PowerPoint Presentation</vt:lpstr>
      <vt:lpstr>Monitoring Pizo Installation</vt:lpstr>
      <vt:lpstr>PowerPoint Presentation</vt:lpstr>
      <vt:lpstr>PowerPoint Presentation</vt:lpstr>
      <vt:lpstr>PowerPoint Presentation</vt:lpstr>
      <vt:lpstr>Buried Pizo –from initial SI</vt:lpstr>
    </vt:vector>
  </TitlesOfParts>
  <Company>John Holland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2012-06-26T11:52:10Z</dcterms:created>
  <dcterms:modified xsi:type="dcterms:W3CDTF">2012-06-26T12:12:32Z</dcterms:modified>
</cp:coreProperties>
</file>