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658D5-37C0-4523-BA8F-59A307766123}" type="datetimeFigureOut">
              <a:rPr lang="en-AU" smtClean="0"/>
              <a:t>26/06/2012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CF4C-28C8-4621-8370-A38F785BC1A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72662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658D5-37C0-4523-BA8F-59A307766123}" type="datetimeFigureOut">
              <a:rPr lang="en-AU" smtClean="0"/>
              <a:t>26/06/2012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CF4C-28C8-4621-8370-A38F785BC1A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749592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658D5-37C0-4523-BA8F-59A307766123}" type="datetimeFigureOut">
              <a:rPr lang="en-AU" smtClean="0"/>
              <a:t>26/06/2012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CF4C-28C8-4621-8370-A38F785BC1A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46663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658D5-37C0-4523-BA8F-59A307766123}" type="datetimeFigureOut">
              <a:rPr lang="en-AU" smtClean="0"/>
              <a:t>26/06/2012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CF4C-28C8-4621-8370-A38F785BC1A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90313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658D5-37C0-4523-BA8F-59A307766123}" type="datetimeFigureOut">
              <a:rPr lang="en-AU" smtClean="0"/>
              <a:t>26/06/2012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CF4C-28C8-4621-8370-A38F785BC1A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92251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658D5-37C0-4523-BA8F-59A307766123}" type="datetimeFigureOut">
              <a:rPr lang="en-AU" smtClean="0"/>
              <a:t>26/06/2012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CF4C-28C8-4621-8370-A38F785BC1A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12620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658D5-37C0-4523-BA8F-59A307766123}" type="datetimeFigureOut">
              <a:rPr lang="en-AU" smtClean="0"/>
              <a:t>26/06/2012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CF4C-28C8-4621-8370-A38F785BC1A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03709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658D5-37C0-4523-BA8F-59A307766123}" type="datetimeFigureOut">
              <a:rPr lang="en-AU" smtClean="0"/>
              <a:t>26/06/2012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CF4C-28C8-4621-8370-A38F785BC1A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76045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658D5-37C0-4523-BA8F-59A307766123}" type="datetimeFigureOut">
              <a:rPr lang="en-AU" smtClean="0"/>
              <a:t>26/06/2012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CF4C-28C8-4621-8370-A38F785BC1A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52872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658D5-37C0-4523-BA8F-59A307766123}" type="datetimeFigureOut">
              <a:rPr lang="en-AU" smtClean="0"/>
              <a:t>26/06/2012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CF4C-28C8-4621-8370-A38F785BC1A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8776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658D5-37C0-4523-BA8F-59A307766123}" type="datetimeFigureOut">
              <a:rPr lang="en-AU" smtClean="0"/>
              <a:t>26/06/2012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CF4C-28C8-4621-8370-A38F785BC1A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35309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C658D5-37C0-4523-BA8F-59A307766123}" type="datetimeFigureOut">
              <a:rPr lang="en-AU" smtClean="0"/>
              <a:t>26/06/2012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7DCF4C-28C8-4621-8370-A38F785BC1A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99486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Recharge Borehole Construction</a:t>
            </a:r>
            <a:endParaRPr lang="en-AU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8061620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764" y="1600200"/>
            <a:ext cx="3394472" cy="4525963"/>
          </a:xfrm>
        </p:spPr>
      </p:pic>
    </p:spTree>
    <p:extLst>
      <p:ext uri="{BB962C8B-B14F-4D97-AF65-F5344CB8AC3E}">
        <p14:creationId xmlns:p14="http://schemas.microsoft.com/office/powerpoint/2010/main" val="2200198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3653451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30802237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Recharge Borehole</a:t>
            </a:r>
            <a:endParaRPr lang="en-AU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25659984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“Drawing the well”</a:t>
            </a:r>
            <a:endParaRPr lang="en-AU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7972007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8323572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Recharge pipework and </a:t>
            </a:r>
            <a:r>
              <a:rPr lang="en-AU" dirty="0" err="1" smtClean="0"/>
              <a:t>flowmeters</a:t>
            </a:r>
            <a:endParaRPr lang="en-AU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21535749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9206299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Temp Solution 2</a:t>
            </a:r>
            <a:endParaRPr lang="en-AU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7630683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2702983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25247620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9234087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2401726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39549050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17</Words>
  <Application>Microsoft Office PowerPoint</Application>
  <PresentationFormat>On-screen Show (4:3)</PresentationFormat>
  <Paragraphs>5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Recharge Borehole Construction</vt:lpstr>
      <vt:lpstr>PowerPoint Presentation</vt:lpstr>
      <vt:lpstr>PowerPoint Presentation</vt:lpstr>
      <vt:lpstr>PowerPoint Presentation</vt:lpstr>
      <vt:lpstr>Recharge Borehole</vt:lpstr>
      <vt:lpstr>“Drawing the well”</vt:lpstr>
      <vt:lpstr>PowerPoint Presentation</vt:lpstr>
      <vt:lpstr>Recharge pipework and flowmeters</vt:lpstr>
      <vt:lpstr>PowerPoint Presentation</vt:lpstr>
      <vt:lpstr>Temp Solution 2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John Holland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Recharge Borehole Construction</dc:title>
  <dc:creator>Administrator</dc:creator>
  <cp:lastModifiedBy>Administrator</cp:lastModifiedBy>
  <cp:revision>2</cp:revision>
  <dcterms:created xsi:type="dcterms:W3CDTF">2012-06-26T11:58:25Z</dcterms:created>
  <dcterms:modified xsi:type="dcterms:W3CDTF">2012-06-26T12:12:56Z</dcterms:modified>
</cp:coreProperties>
</file>