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0F27-B49B-4F13-989B-30EE1B98DB7A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68668-BE89-4E1B-B6CA-E5DFF60BF1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3160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0F27-B49B-4F13-989B-30EE1B98DB7A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68668-BE89-4E1B-B6CA-E5DFF60BF1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967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0F27-B49B-4F13-989B-30EE1B98DB7A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68668-BE89-4E1B-B6CA-E5DFF60BF1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1461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0F27-B49B-4F13-989B-30EE1B98DB7A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68668-BE89-4E1B-B6CA-E5DFF60BF1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4704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0F27-B49B-4F13-989B-30EE1B98DB7A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68668-BE89-4E1B-B6CA-E5DFF60BF1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8775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0F27-B49B-4F13-989B-30EE1B98DB7A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68668-BE89-4E1B-B6CA-E5DFF60BF1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41153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0F27-B49B-4F13-989B-30EE1B98DB7A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68668-BE89-4E1B-B6CA-E5DFF60BF1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0602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0F27-B49B-4F13-989B-30EE1B98DB7A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68668-BE89-4E1B-B6CA-E5DFF60BF1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0205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0F27-B49B-4F13-989B-30EE1B98DB7A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68668-BE89-4E1B-B6CA-E5DFF60BF1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3156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0F27-B49B-4F13-989B-30EE1B98DB7A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68668-BE89-4E1B-B6CA-E5DFF60BF1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3570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0F27-B49B-4F13-989B-30EE1B98DB7A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68668-BE89-4E1B-B6CA-E5DFF60BF1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1414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E0F27-B49B-4F13-989B-30EE1B98DB7A}" type="datetimeFigureOut">
              <a:rPr lang="en-AU" smtClean="0"/>
              <a:t>26/06/2012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68668-BE89-4E1B-B6CA-E5DFF60BF1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8266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70206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Dewatering Logistics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144333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733567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Prep for drill rig access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16070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8132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5568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3784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8299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9042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</Words>
  <Application>Microsoft Office PowerPoint</Application>
  <PresentationFormat>On-screen Show (4:3)</PresentationFormat>
  <Paragraphs>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Dewatering Logistics</vt:lpstr>
      <vt:lpstr>PowerPoint Presentation</vt:lpstr>
      <vt:lpstr>Prep for drill rig access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John Holland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2012-06-26T12:06:47Z</dcterms:created>
  <dcterms:modified xsi:type="dcterms:W3CDTF">2012-06-26T12:13:12Z</dcterms:modified>
</cp:coreProperties>
</file>