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30243463" cy="21242338"/>
  <p:notesSz cx="10018713" cy="14447838"/>
  <p:defaultTextStyle>
    <a:defPPr>
      <a:defRPr lang="en-US"/>
    </a:defPPr>
    <a:lvl1pPr marL="0" algn="l" defTabSz="294199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70995" algn="l" defTabSz="294199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41991" algn="l" defTabSz="294199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12986" algn="l" defTabSz="294199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883981" algn="l" defTabSz="294199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354976" algn="l" defTabSz="294199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25972" algn="l" defTabSz="294199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296967" algn="l" defTabSz="294199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767962" algn="l" defTabSz="294199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9666" autoAdjust="0"/>
    <p:restoredTop sz="94660"/>
  </p:normalViewPr>
  <p:slideViewPr>
    <p:cSldViewPr>
      <p:cViewPr>
        <p:scale>
          <a:sx n="33" d="100"/>
          <a:sy n="33" d="100"/>
        </p:scale>
        <p:origin x="-624" y="-72"/>
      </p:cViewPr>
      <p:guideLst>
        <p:guide orient="horz" pos="6691"/>
        <p:guide pos="95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260" y="6598895"/>
            <a:ext cx="25706944" cy="455333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36520" y="12037325"/>
            <a:ext cx="21170424" cy="542859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0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41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12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883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54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25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296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7679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B8A-D96B-4B2E-9A63-A79D4A2605BA}" type="datetimeFigureOut">
              <a:rPr lang="en-AU" smtClean="0"/>
              <a:pPr/>
              <a:t>21/08/2012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0BED-B05A-463E-848E-0902FB7F01A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362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B8A-D96B-4B2E-9A63-A79D4A2605BA}" type="datetimeFigureOut">
              <a:rPr lang="en-AU" smtClean="0"/>
              <a:pPr/>
              <a:t>21/08/2012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0BED-B05A-463E-848E-0902FB7F01A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85384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25" y="13650171"/>
            <a:ext cx="25706944" cy="4218964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9025" y="9003411"/>
            <a:ext cx="25706944" cy="4646760"/>
          </a:xfrm>
        </p:spPr>
        <p:txBody>
          <a:bodyPr anchor="b"/>
          <a:lstStyle>
            <a:lvl1pPr marL="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1pPr>
            <a:lvl2pPr marL="1470995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41991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3pPr>
            <a:lvl4pPr marL="4412986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88398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54976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25972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296967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767962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B8A-D96B-4B2E-9A63-A79D4A2605BA}" type="datetimeFigureOut">
              <a:rPr lang="en-AU" smtClean="0"/>
              <a:pPr/>
              <a:t>21/08/2012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0BED-B05A-463E-848E-0902FB7F01A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0707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2173" y="4956547"/>
            <a:ext cx="13357529" cy="14018961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4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73761" y="4956547"/>
            <a:ext cx="13357529" cy="14018961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4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B8A-D96B-4B2E-9A63-A79D4A2605BA}" type="datetimeFigureOut">
              <a:rPr lang="en-AU" smtClean="0"/>
              <a:pPr/>
              <a:t>21/08/2012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0BED-B05A-463E-848E-0902FB7F01A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5925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2173" y="4754942"/>
            <a:ext cx="13362782" cy="1981633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0995" indent="0">
              <a:buNone/>
              <a:defRPr sz="6400" b="1"/>
            </a:lvl2pPr>
            <a:lvl3pPr marL="2941991" indent="0">
              <a:buNone/>
              <a:defRPr sz="5800" b="1"/>
            </a:lvl3pPr>
            <a:lvl4pPr marL="4412986" indent="0">
              <a:buNone/>
              <a:defRPr sz="5100" b="1"/>
            </a:lvl4pPr>
            <a:lvl5pPr marL="5883981" indent="0">
              <a:buNone/>
              <a:defRPr sz="5100" b="1"/>
            </a:lvl5pPr>
            <a:lvl6pPr marL="7354976" indent="0">
              <a:buNone/>
              <a:defRPr sz="5100" b="1"/>
            </a:lvl6pPr>
            <a:lvl7pPr marL="8825972" indent="0">
              <a:buNone/>
              <a:defRPr sz="5100" b="1"/>
            </a:lvl7pPr>
            <a:lvl8pPr marL="10296967" indent="0">
              <a:buNone/>
              <a:defRPr sz="5100" b="1"/>
            </a:lvl8pPr>
            <a:lvl9pPr marL="11767962" indent="0">
              <a:buNone/>
              <a:defRPr sz="5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2173" y="6736575"/>
            <a:ext cx="13362782" cy="12238932"/>
          </a:xfrm>
        </p:spPr>
        <p:txBody>
          <a:bodyPr/>
          <a:lstStyle>
            <a:lvl1pPr>
              <a:defRPr sz="7700"/>
            </a:lvl1pPr>
            <a:lvl2pPr>
              <a:defRPr sz="6400"/>
            </a:lvl2pPr>
            <a:lvl3pPr>
              <a:defRPr sz="5800"/>
            </a:lvl3pPr>
            <a:lvl4pPr>
              <a:defRPr sz="5100"/>
            </a:lvl4pPr>
            <a:lvl5pPr>
              <a:defRPr sz="5100"/>
            </a:lvl5pPr>
            <a:lvl6pPr>
              <a:defRPr sz="5100"/>
            </a:lvl6pPr>
            <a:lvl7pPr>
              <a:defRPr sz="5100"/>
            </a:lvl7pPr>
            <a:lvl8pPr>
              <a:defRPr sz="5100"/>
            </a:lvl8pPr>
            <a:lvl9pPr>
              <a:defRPr sz="5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63261" y="4754942"/>
            <a:ext cx="13368031" cy="1981633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0995" indent="0">
              <a:buNone/>
              <a:defRPr sz="6400" b="1"/>
            </a:lvl2pPr>
            <a:lvl3pPr marL="2941991" indent="0">
              <a:buNone/>
              <a:defRPr sz="5800" b="1"/>
            </a:lvl3pPr>
            <a:lvl4pPr marL="4412986" indent="0">
              <a:buNone/>
              <a:defRPr sz="5100" b="1"/>
            </a:lvl4pPr>
            <a:lvl5pPr marL="5883981" indent="0">
              <a:buNone/>
              <a:defRPr sz="5100" b="1"/>
            </a:lvl5pPr>
            <a:lvl6pPr marL="7354976" indent="0">
              <a:buNone/>
              <a:defRPr sz="5100" b="1"/>
            </a:lvl6pPr>
            <a:lvl7pPr marL="8825972" indent="0">
              <a:buNone/>
              <a:defRPr sz="5100" b="1"/>
            </a:lvl7pPr>
            <a:lvl8pPr marL="10296967" indent="0">
              <a:buNone/>
              <a:defRPr sz="5100" b="1"/>
            </a:lvl8pPr>
            <a:lvl9pPr marL="11767962" indent="0">
              <a:buNone/>
              <a:defRPr sz="5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63261" y="6736575"/>
            <a:ext cx="13368031" cy="12238932"/>
          </a:xfrm>
        </p:spPr>
        <p:txBody>
          <a:bodyPr/>
          <a:lstStyle>
            <a:lvl1pPr>
              <a:defRPr sz="7700"/>
            </a:lvl1pPr>
            <a:lvl2pPr>
              <a:defRPr sz="6400"/>
            </a:lvl2pPr>
            <a:lvl3pPr>
              <a:defRPr sz="5800"/>
            </a:lvl3pPr>
            <a:lvl4pPr>
              <a:defRPr sz="5100"/>
            </a:lvl4pPr>
            <a:lvl5pPr>
              <a:defRPr sz="5100"/>
            </a:lvl5pPr>
            <a:lvl6pPr>
              <a:defRPr sz="5100"/>
            </a:lvl6pPr>
            <a:lvl7pPr>
              <a:defRPr sz="5100"/>
            </a:lvl7pPr>
            <a:lvl8pPr>
              <a:defRPr sz="5100"/>
            </a:lvl8pPr>
            <a:lvl9pPr>
              <a:defRPr sz="5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B8A-D96B-4B2E-9A63-A79D4A2605BA}" type="datetimeFigureOut">
              <a:rPr lang="en-AU" smtClean="0"/>
              <a:pPr/>
              <a:t>21/08/2012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0BED-B05A-463E-848E-0902FB7F01A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0763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B8A-D96B-4B2E-9A63-A79D4A2605BA}" type="datetimeFigureOut">
              <a:rPr lang="en-AU" smtClean="0"/>
              <a:pPr/>
              <a:t>21/08/2012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0BED-B05A-463E-848E-0902FB7F01A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5738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B8A-D96B-4B2E-9A63-A79D4A2605BA}" type="datetimeFigureOut">
              <a:rPr lang="en-AU" smtClean="0"/>
              <a:pPr/>
              <a:t>21/08/2012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0BED-B05A-463E-848E-0902FB7F01A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6262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175" y="845760"/>
            <a:ext cx="9949891" cy="3599396"/>
          </a:xfrm>
        </p:spPr>
        <p:txBody>
          <a:bodyPr anchor="b"/>
          <a:lstStyle>
            <a:lvl1pPr algn="l">
              <a:defRPr sz="64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4354" y="845761"/>
            <a:ext cx="16906936" cy="18129747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2175" y="4445157"/>
            <a:ext cx="9949891" cy="14530351"/>
          </a:xfrm>
        </p:spPr>
        <p:txBody>
          <a:bodyPr/>
          <a:lstStyle>
            <a:lvl1pPr marL="0" indent="0">
              <a:buNone/>
              <a:defRPr sz="4500"/>
            </a:lvl1pPr>
            <a:lvl2pPr marL="1470995" indent="0">
              <a:buNone/>
              <a:defRPr sz="3900"/>
            </a:lvl2pPr>
            <a:lvl3pPr marL="2941991" indent="0">
              <a:buNone/>
              <a:defRPr sz="3200"/>
            </a:lvl3pPr>
            <a:lvl4pPr marL="4412986" indent="0">
              <a:buNone/>
              <a:defRPr sz="2900"/>
            </a:lvl4pPr>
            <a:lvl5pPr marL="5883981" indent="0">
              <a:buNone/>
              <a:defRPr sz="2900"/>
            </a:lvl5pPr>
            <a:lvl6pPr marL="7354976" indent="0">
              <a:buNone/>
              <a:defRPr sz="2900"/>
            </a:lvl6pPr>
            <a:lvl7pPr marL="8825972" indent="0">
              <a:buNone/>
              <a:defRPr sz="2900"/>
            </a:lvl7pPr>
            <a:lvl8pPr marL="10296967" indent="0">
              <a:buNone/>
              <a:defRPr sz="2900"/>
            </a:lvl8pPr>
            <a:lvl9pPr marL="11767962" indent="0">
              <a:buNone/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B8A-D96B-4B2E-9A63-A79D4A2605BA}" type="datetimeFigureOut">
              <a:rPr lang="en-AU" smtClean="0"/>
              <a:pPr/>
              <a:t>21/08/2012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0BED-B05A-463E-848E-0902FB7F01A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64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7930" y="14869636"/>
            <a:ext cx="18146078" cy="1755445"/>
          </a:xfrm>
        </p:spPr>
        <p:txBody>
          <a:bodyPr anchor="b"/>
          <a:lstStyle>
            <a:lvl1pPr algn="l">
              <a:defRPr sz="64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27930" y="1898042"/>
            <a:ext cx="18146078" cy="12745403"/>
          </a:xfrm>
        </p:spPr>
        <p:txBody>
          <a:bodyPr/>
          <a:lstStyle>
            <a:lvl1pPr marL="0" indent="0">
              <a:buNone/>
              <a:defRPr sz="10300"/>
            </a:lvl1pPr>
            <a:lvl2pPr marL="1470995" indent="0">
              <a:buNone/>
              <a:defRPr sz="9000"/>
            </a:lvl2pPr>
            <a:lvl3pPr marL="2941991" indent="0">
              <a:buNone/>
              <a:defRPr sz="7700"/>
            </a:lvl3pPr>
            <a:lvl4pPr marL="4412986" indent="0">
              <a:buNone/>
              <a:defRPr sz="6400"/>
            </a:lvl4pPr>
            <a:lvl5pPr marL="5883981" indent="0">
              <a:buNone/>
              <a:defRPr sz="6400"/>
            </a:lvl5pPr>
            <a:lvl6pPr marL="7354976" indent="0">
              <a:buNone/>
              <a:defRPr sz="6400"/>
            </a:lvl6pPr>
            <a:lvl7pPr marL="8825972" indent="0">
              <a:buNone/>
              <a:defRPr sz="6400"/>
            </a:lvl7pPr>
            <a:lvl8pPr marL="10296967" indent="0">
              <a:buNone/>
              <a:defRPr sz="6400"/>
            </a:lvl8pPr>
            <a:lvl9pPr marL="11767962" indent="0">
              <a:buNone/>
              <a:defRPr sz="64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27930" y="16625081"/>
            <a:ext cx="18146078" cy="2493023"/>
          </a:xfrm>
        </p:spPr>
        <p:txBody>
          <a:bodyPr/>
          <a:lstStyle>
            <a:lvl1pPr marL="0" indent="0">
              <a:buNone/>
              <a:defRPr sz="4500"/>
            </a:lvl1pPr>
            <a:lvl2pPr marL="1470995" indent="0">
              <a:buNone/>
              <a:defRPr sz="3900"/>
            </a:lvl2pPr>
            <a:lvl3pPr marL="2941991" indent="0">
              <a:buNone/>
              <a:defRPr sz="3200"/>
            </a:lvl3pPr>
            <a:lvl4pPr marL="4412986" indent="0">
              <a:buNone/>
              <a:defRPr sz="2900"/>
            </a:lvl4pPr>
            <a:lvl5pPr marL="5883981" indent="0">
              <a:buNone/>
              <a:defRPr sz="2900"/>
            </a:lvl5pPr>
            <a:lvl6pPr marL="7354976" indent="0">
              <a:buNone/>
              <a:defRPr sz="2900"/>
            </a:lvl6pPr>
            <a:lvl7pPr marL="8825972" indent="0">
              <a:buNone/>
              <a:defRPr sz="2900"/>
            </a:lvl7pPr>
            <a:lvl8pPr marL="10296967" indent="0">
              <a:buNone/>
              <a:defRPr sz="2900"/>
            </a:lvl8pPr>
            <a:lvl9pPr marL="11767962" indent="0">
              <a:buNone/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B8A-D96B-4B2E-9A63-A79D4A2605BA}" type="datetimeFigureOut">
              <a:rPr lang="en-AU" smtClean="0"/>
              <a:pPr/>
              <a:t>21/08/2012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0BED-B05A-463E-848E-0902FB7F01A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6616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B8A-D96B-4B2E-9A63-A79D4A2605BA}" type="datetimeFigureOut">
              <a:rPr lang="en-AU" smtClean="0"/>
              <a:pPr/>
              <a:t>21/08/2012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0BED-B05A-463E-848E-0902FB7F01A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1483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26511" y="850680"/>
            <a:ext cx="6804779" cy="181248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2173" y="850680"/>
            <a:ext cx="19910280" cy="181248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CB8A-D96B-4B2E-9A63-A79D4A2605BA}" type="datetimeFigureOut">
              <a:rPr lang="en-AU" smtClean="0"/>
              <a:pPr/>
              <a:t>21/08/2012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0BED-B05A-463E-848E-0902FB7F01A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461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2173" y="850678"/>
            <a:ext cx="27219117" cy="3540390"/>
          </a:xfrm>
          <a:prstGeom prst="rect">
            <a:avLst/>
          </a:prstGeom>
        </p:spPr>
        <p:txBody>
          <a:bodyPr vert="horz" lIns="294199" tIns="147100" rIns="294199" bIns="14710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2173" y="4956547"/>
            <a:ext cx="27219117" cy="14018961"/>
          </a:xfrm>
          <a:prstGeom prst="rect">
            <a:avLst/>
          </a:prstGeom>
        </p:spPr>
        <p:txBody>
          <a:bodyPr vert="horz" lIns="294199" tIns="147100" rIns="294199" bIns="1471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2173" y="19688502"/>
            <a:ext cx="7056808" cy="1130958"/>
          </a:xfrm>
          <a:prstGeom prst="rect">
            <a:avLst/>
          </a:prstGeom>
        </p:spPr>
        <p:txBody>
          <a:bodyPr vert="horz" lIns="294199" tIns="147100" rIns="294199" bIns="147100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8CB8A-D96B-4B2E-9A63-A79D4A2605BA}" type="datetimeFigureOut">
              <a:rPr lang="en-AU" smtClean="0"/>
              <a:pPr/>
              <a:t>21/08/2012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33183" y="19688502"/>
            <a:ext cx="9577097" cy="1130958"/>
          </a:xfrm>
          <a:prstGeom prst="rect">
            <a:avLst/>
          </a:prstGeom>
        </p:spPr>
        <p:txBody>
          <a:bodyPr vert="horz" lIns="294199" tIns="147100" rIns="294199" bIns="147100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74482" y="19688502"/>
            <a:ext cx="7056808" cy="1130958"/>
          </a:xfrm>
          <a:prstGeom prst="rect">
            <a:avLst/>
          </a:prstGeom>
        </p:spPr>
        <p:txBody>
          <a:bodyPr vert="horz" lIns="294199" tIns="147100" rIns="294199" bIns="147100" rtlCol="0" anchor="ctr"/>
          <a:lstStyle>
            <a:lvl1pPr algn="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E0BED-B05A-463E-848E-0902FB7F01A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817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41991" rtl="0" eaLnBrk="1" latinLnBrk="0" hangingPunct="1">
        <a:spcBef>
          <a:spcPct val="0"/>
        </a:spcBef>
        <a:buNone/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03246" indent="-1103246" algn="l" defTabSz="2941991" rtl="0" eaLnBrk="1" latinLnBrk="0" hangingPunct="1">
        <a:spcBef>
          <a:spcPct val="20000"/>
        </a:spcBef>
        <a:buFont typeface="Arial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0367" indent="-919372" algn="l" defTabSz="2941991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77488" indent="-735498" algn="l" defTabSz="2941991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48483" indent="-735498" algn="l" defTabSz="2941991" rtl="0" eaLnBrk="1" latinLnBrk="0" hangingPunct="1">
        <a:spcBef>
          <a:spcPct val="20000"/>
        </a:spcBef>
        <a:buFont typeface="Arial" pitchFamily="34" charset="0"/>
        <a:buChar char="–"/>
        <a:defRPr sz="6400" kern="1200">
          <a:solidFill>
            <a:schemeClr val="tx1"/>
          </a:solidFill>
          <a:latin typeface="+mn-lt"/>
          <a:ea typeface="+mn-ea"/>
          <a:cs typeface="+mn-cs"/>
        </a:defRPr>
      </a:lvl4pPr>
      <a:lvl5pPr marL="6619479" indent="-735498" algn="l" defTabSz="2941991" rtl="0" eaLnBrk="1" latinLnBrk="0" hangingPunct="1">
        <a:spcBef>
          <a:spcPct val="20000"/>
        </a:spcBef>
        <a:buFont typeface="Arial" pitchFamily="34" charset="0"/>
        <a:buChar char="»"/>
        <a:defRPr sz="6400" kern="1200">
          <a:solidFill>
            <a:schemeClr val="tx1"/>
          </a:solidFill>
          <a:latin typeface="+mn-lt"/>
          <a:ea typeface="+mn-ea"/>
          <a:cs typeface="+mn-cs"/>
        </a:defRPr>
      </a:lvl5pPr>
      <a:lvl6pPr marL="8090474" indent="-735498" algn="l" defTabSz="2941991" rtl="0" eaLnBrk="1" latinLnBrk="0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6pPr>
      <a:lvl7pPr marL="9561469" indent="-735498" algn="l" defTabSz="2941991" rtl="0" eaLnBrk="1" latinLnBrk="0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7pPr>
      <a:lvl8pPr marL="11032465" indent="-735498" algn="l" defTabSz="2941991" rtl="0" eaLnBrk="1" latinLnBrk="0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8pPr>
      <a:lvl9pPr marL="12503460" indent="-735498" algn="l" defTabSz="2941991" rtl="0" eaLnBrk="1" latinLnBrk="0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4199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0995" algn="l" defTabSz="294199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41991" algn="l" defTabSz="294199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12986" algn="l" defTabSz="294199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883981" algn="l" defTabSz="294199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54976" algn="l" defTabSz="294199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25972" algn="l" defTabSz="294199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296967" algn="l" defTabSz="294199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767962" algn="l" defTabSz="2941991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0" y="4500489"/>
            <a:ext cx="15596236" cy="13357465"/>
          </a:xfrm>
          <a:prstGeom prst="rect">
            <a:avLst/>
          </a:prstGeom>
          <a:solidFill>
            <a:schemeClr val="accent4">
              <a:lumMod val="75000"/>
              <a:alpha val="33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2678" y="4852133"/>
            <a:ext cx="14682305" cy="13058133"/>
          </a:xfrm>
          <a:prstGeom prst="rect">
            <a:avLst/>
          </a:prstGeom>
          <a:solidFill>
            <a:schemeClr val="accent6">
              <a:lumMod val="75000"/>
              <a:alpha val="33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6907" y="396033"/>
            <a:ext cx="4076861" cy="199135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8459" y="2484265"/>
            <a:ext cx="30185004" cy="8377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AU" sz="18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07" y="324025"/>
            <a:ext cx="2493923" cy="1887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60091" y="2412257"/>
            <a:ext cx="26426936" cy="984873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A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NCH: Mid </a:t>
            </a:r>
            <a:r>
              <a:rPr lang="en-AU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Range </a:t>
            </a:r>
            <a:r>
              <a:rPr lang="en-AU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Programme </a:t>
            </a:r>
            <a:r>
              <a:rPr lang="en-A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en-A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Pile Cap </a:t>
            </a:r>
            <a:r>
              <a:rPr lang="en-AU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Production Plan</a:t>
            </a:r>
            <a:endParaRPr lang="en-A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0071100" y="8585200"/>
            <a:ext cx="2654300" cy="2692400"/>
          </a:xfrm>
          <a:custGeom>
            <a:avLst/>
            <a:gdLst>
              <a:gd name="connsiteX0" fmla="*/ 0 w 2654300"/>
              <a:gd name="connsiteY0" fmla="*/ 800100 h 2692400"/>
              <a:gd name="connsiteX1" fmla="*/ 774700 w 2654300"/>
              <a:gd name="connsiteY1" fmla="*/ 0 h 2692400"/>
              <a:gd name="connsiteX2" fmla="*/ 2654300 w 2654300"/>
              <a:gd name="connsiteY2" fmla="*/ 1879600 h 2692400"/>
              <a:gd name="connsiteX3" fmla="*/ 1879600 w 2654300"/>
              <a:gd name="connsiteY3" fmla="*/ 2692400 h 2692400"/>
              <a:gd name="connsiteX4" fmla="*/ 0 w 2654300"/>
              <a:gd name="connsiteY4" fmla="*/ 80010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4300" h="2692400">
                <a:moveTo>
                  <a:pt x="0" y="800100"/>
                </a:moveTo>
                <a:lnTo>
                  <a:pt x="774700" y="0"/>
                </a:lnTo>
                <a:lnTo>
                  <a:pt x="2654300" y="1879600"/>
                </a:lnTo>
                <a:lnTo>
                  <a:pt x="1879600" y="2692400"/>
                </a:lnTo>
                <a:lnTo>
                  <a:pt x="0" y="800100"/>
                </a:lnTo>
                <a:close/>
              </a:path>
            </a:pathLst>
          </a:custGeom>
          <a:solidFill>
            <a:schemeClr val="accent4">
              <a:lumMod val="75000"/>
              <a:alpha val="33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Freeform 11"/>
          <p:cNvSpPr/>
          <p:nvPr/>
        </p:nvSpPr>
        <p:spPr>
          <a:xfrm>
            <a:off x="4622800" y="8991600"/>
            <a:ext cx="1485900" cy="1676400"/>
          </a:xfrm>
          <a:custGeom>
            <a:avLst/>
            <a:gdLst>
              <a:gd name="connsiteX0" fmla="*/ 0 w 1485900"/>
              <a:gd name="connsiteY0" fmla="*/ 0 h 1676400"/>
              <a:gd name="connsiteX1" fmla="*/ 1485900 w 1485900"/>
              <a:gd name="connsiteY1" fmla="*/ 12700 h 1676400"/>
              <a:gd name="connsiteX2" fmla="*/ 1485900 w 1485900"/>
              <a:gd name="connsiteY2" fmla="*/ 1663700 h 1676400"/>
              <a:gd name="connsiteX3" fmla="*/ 12700 w 1485900"/>
              <a:gd name="connsiteY3" fmla="*/ 1676400 h 1676400"/>
              <a:gd name="connsiteX4" fmla="*/ 0 w 1485900"/>
              <a:gd name="connsiteY4" fmla="*/ 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5900" h="1676400">
                <a:moveTo>
                  <a:pt x="0" y="0"/>
                </a:moveTo>
                <a:lnTo>
                  <a:pt x="1485900" y="12700"/>
                </a:lnTo>
                <a:lnTo>
                  <a:pt x="1485900" y="1663700"/>
                </a:lnTo>
                <a:lnTo>
                  <a:pt x="12700" y="1676400"/>
                </a:lnTo>
                <a:cubicBezTo>
                  <a:pt x="8467" y="1117600"/>
                  <a:pt x="4233" y="558800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  <a:alpha val="33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Freeform 12"/>
          <p:cNvSpPr/>
          <p:nvPr/>
        </p:nvSpPr>
        <p:spPr>
          <a:xfrm>
            <a:off x="13576300" y="8077200"/>
            <a:ext cx="2070100" cy="2057400"/>
          </a:xfrm>
          <a:custGeom>
            <a:avLst/>
            <a:gdLst>
              <a:gd name="connsiteX0" fmla="*/ 0 w 2070100"/>
              <a:gd name="connsiteY0" fmla="*/ 1181100 h 2057400"/>
              <a:gd name="connsiteX1" fmla="*/ 1155700 w 2070100"/>
              <a:gd name="connsiteY1" fmla="*/ 0 h 2057400"/>
              <a:gd name="connsiteX2" fmla="*/ 2070100 w 2070100"/>
              <a:gd name="connsiteY2" fmla="*/ 863600 h 2057400"/>
              <a:gd name="connsiteX3" fmla="*/ 914400 w 2070100"/>
              <a:gd name="connsiteY3" fmla="*/ 2057400 h 2057400"/>
              <a:gd name="connsiteX4" fmla="*/ 0 w 2070100"/>
              <a:gd name="connsiteY4" fmla="*/ 11811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0100" h="2057400">
                <a:moveTo>
                  <a:pt x="0" y="1181100"/>
                </a:moveTo>
                <a:lnTo>
                  <a:pt x="1155700" y="0"/>
                </a:lnTo>
                <a:lnTo>
                  <a:pt x="2070100" y="863600"/>
                </a:lnTo>
                <a:lnTo>
                  <a:pt x="914400" y="2057400"/>
                </a:lnTo>
                <a:lnTo>
                  <a:pt x="0" y="1181100"/>
                </a:lnTo>
                <a:close/>
              </a:path>
            </a:pathLst>
          </a:custGeom>
          <a:solidFill>
            <a:schemeClr val="accent4">
              <a:lumMod val="75000"/>
              <a:alpha val="33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reeform 15"/>
          <p:cNvSpPr/>
          <p:nvPr/>
        </p:nvSpPr>
        <p:spPr>
          <a:xfrm>
            <a:off x="19773900" y="11201400"/>
            <a:ext cx="3111500" cy="3073400"/>
          </a:xfrm>
          <a:custGeom>
            <a:avLst/>
            <a:gdLst>
              <a:gd name="connsiteX0" fmla="*/ 0 w 3111500"/>
              <a:gd name="connsiteY0" fmla="*/ 1333500 h 3073400"/>
              <a:gd name="connsiteX1" fmla="*/ 1346200 w 3111500"/>
              <a:gd name="connsiteY1" fmla="*/ 0 h 3073400"/>
              <a:gd name="connsiteX2" fmla="*/ 3111500 w 3111500"/>
              <a:gd name="connsiteY2" fmla="*/ 1727200 h 3073400"/>
              <a:gd name="connsiteX3" fmla="*/ 1778000 w 3111500"/>
              <a:gd name="connsiteY3" fmla="*/ 3073400 h 3073400"/>
              <a:gd name="connsiteX4" fmla="*/ 0 w 3111500"/>
              <a:gd name="connsiteY4" fmla="*/ 1333500 h 307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1500" h="3073400">
                <a:moveTo>
                  <a:pt x="0" y="1333500"/>
                </a:moveTo>
                <a:lnTo>
                  <a:pt x="1346200" y="0"/>
                </a:lnTo>
                <a:lnTo>
                  <a:pt x="3111500" y="1727200"/>
                </a:lnTo>
                <a:lnTo>
                  <a:pt x="1778000" y="3073400"/>
                </a:lnTo>
                <a:lnTo>
                  <a:pt x="0" y="1333500"/>
                </a:lnTo>
                <a:close/>
              </a:path>
            </a:pathLst>
          </a:custGeom>
          <a:solidFill>
            <a:schemeClr val="accent4">
              <a:lumMod val="75000"/>
              <a:alpha val="33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7" name="Freeform 16"/>
          <p:cNvSpPr/>
          <p:nvPr/>
        </p:nvSpPr>
        <p:spPr>
          <a:xfrm>
            <a:off x="17449800" y="6019800"/>
            <a:ext cx="1625600" cy="1549400"/>
          </a:xfrm>
          <a:custGeom>
            <a:avLst/>
            <a:gdLst>
              <a:gd name="connsiteX0" fmla="*/ 1028700 w 1625600"/>
              <a:gd name="connsiteY0" fmla="*/ 1549400 h 1549400"/>
              <a:gd name="connsiteX1" fmla="*/ 0 w 1625600"/>
              <a:gd name="connsiteY1" fmla="*/ 520700 h 1549400"/>
              <a:gd name="connsiteX2" fmla="*/ 508000 w 1625600"/>
              <a:gd name="connsiteY2" fmla="*/ 0 h 1549400"/>
              <a:gd name="connsiteX3" fmla="*/ 660400 w 1625600"/>
              <a:gd name="connsiteY3" fmla="*/ 25400 h 1549400"/>
              <a:gd name="connsiteX4" fmla="*/ 1625600 w 1625600"/>
              <a:gd name="connsiteY4" fmla="*/ 1003300 h 1549400"/>
              <a:gd name="connsiteX5" fmla="*/ 1028700 w 1625600"/>
              <a:gd name="connsiteY5" fmla="*/ 1549400 h 154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5600" h="1549400">
                <a:moveTo>
                  <a:pt x="1028700" y="1549400"/>
                </a:moveTo>
                <a:lnTo>
                  <a:pt x="0" y="520700"/>
                </a:lnTo>
                <a:lnTo>
                  <a:pt x="508000" y="0"/>
                </a:lnTo>
                <a:lnTo>
                  <a:pt x="660400" y="25400"/>
                </a:lnTo>
                <a:lnTo>
                  <a:pt x="1625600" y="1003300"/>
                </a:lnTo>
                <a:lnTo>
                  <a:pt x="1028700" y="1549400"/>
                </a:lnTo>
                <a:close/>
              </a:path>
            </a:pathLst>
          </a:custGeom>
          <a:solidFill>
            <a:schemeClr val="accent4">
              <a:lumMod val="75000"/>
              <a:alpha val="33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Freeform 18"/>
          <p:cNvSpPr/>
          <p:nvPr/>
        </p:nvSpPr>
        <p:spPr>
          <a:xfrm>
            <a:off x="25387300" y="6121400"/>
            <a:ext cx="1498600" cy="1473200"/>
          </a:xfrm>
          <a:custGeom>
            <a:avLst/>
            <a:gdLst>
              <a:gd name="connsiteX0" fmla="*/ 0 w 1498600"/>
              <a:gd name="connsiteY0" fmla="*/ 901700 h 1473200"/>
              <a:gd name="connsiteX1" fmla="*/ 889000 w 1498600"/>
              <a:gd name="connsiteY1" fmla="*/ 0 h 1473200"/>
              <a:gd name="connsiteX2" fmla="*/ 1498600 w 1498600"/>
              <a:gd name="connsiteY2" fmla="*/ 622300 h 1473200"/>
              <a:gd name="connsiteX3" fmla="*/ 622300 w 1498600"/>
              <a:gd name="connsiteY3" fmla="*/ 1473200 h 1473200"/>
              <a:gd name="connsiteX4" fmla="*/ 0 w 1498600"/>
              <a:gd name="connsiteY4" fmla="*/ 901700 h 14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8600" h="1473200">
                <a:moveTo>
                  <a:pt x="0" y="901700"/>
                </a:moveTo>
                <a:lnTo>
                  <a:pt x="889000" y="0"/>
                </a:lnTo>
                <a:lnTo>
                  <a:pt x="1498600" y="622300"/>
                </a:lnTo>
                <a:lnTo>
                  <a:pt x="622300" y="1473200"/>
                </a:lnTo>
                <a:lnTo>
                  <a:pt x="0" y="901700"/>
                </a:lnTo>
                <a:close/>
              </a:path>
            </a:pathLst>
          </a:custGeom>
          <a:solidFill>
            <a:schemeClr val="accent4">
              <a:lumMod val="75000"/>
              <a:alpha val="33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Freeform 19"/>
          <p:cNvSpPr/>
          <p:nvPr/>
        </p:nvSpPr>
        <p:spPr>
          <a:xfrm>
            <a:off x="27305000" y="8039100"/>
            <a:ext cx="1485900" cy="1435100"/>
          </a:xfrm>
          <a:custGeom>
            <a:avLst/>
            <a:gdLst>
              <a:gd name="connsiteX0" fmla="*/ 0 w 1485900"/>
              <a:gd name="connsiteY0" fmla="*/ 838200 h 1435100"/>
              <a:gd name="connsiteX1" fmla="*/ 863600 w 1485900"/>
              <a:gd name="connsiteY1" fmla="*/ 0 h 1435100"/>
              <a:gd name="connsiteX2" fmla="*/ 1485900 w 1485900"/>
              <a:gd name="connsiteY2" fmla="*/ 558800 h 1435100"/>
              <a:gd name="connsiteX3" fmla="*/ 609600 w 1485900"/>
              <a:gd name="connsiteY3" fmla="*/ 1435100 h 1435100"/>
              <a:gd name="connsiteX4" fmla="*/ 0 w 1485900"/>
              <a:gd name="connsiteY4" fmla="*/ 8382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5900" h="1435100">
                <a:moveTo>
                  <a:pt x="0" y="838200"/>
                </a:moveTo>
                <a:lnTo>
                  <a:pt x="863600" y="0"/>
                </a:lnTo>
                <a:lnTo>
                  <a:pt x="1485900" y="558800"/>
                </a:lnTo>
                <a:lnTo>
                  <a:pt x="609600" y="1435100"/>
                </a:lnTo>
                <a:lnTo>
                  <a:pt x="0" y="838200"/>
                </a:lnTo>
                <a:close/>
              </a:path>
            </a:pathLst>
          </a:custGeom>
          <a:solidFill>
            <a:schemeClr val="accent4">
              <a:lumMod val="75000"/>
              <a:alpha val="33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Freeform 20"/>
          <p:cNvSpPr/>
          <p:nvPr/>
        </p:nvSpPr>
        <p:spPr>
          <a:xfrm>
            <a:off x="27330400" y="15684500"/>
            <a:ext cx="1460500" cy="1181100"/>
          </a:xfrm>
          <a:custGeom>
            <a:avLst/>
            <a:gdLst>
              <a:gd name="connsiteX0" fmla="*/ 444500 w 1460500"/>
              <a:gd name="connsiteY0" fmla="*/ 1181100 h 1181100"/>
              <a:gd name="connsiteX1" fmla="*/ 0 w 1460500"/>
              <a:gd name="connsiteY1" fmla="*/ 749300 h 1181100"/>
              <a:gd name="connsiteX2" fmla="*/ 749300 w 1460500"/>
              <a:gd name="connsiteY2" fmla="*/ 0 h 1181100"/>
              <a:gd name="connsiteX3" fmla="*/ 1460500 w 1460500"/>
              <a:gd name="connsiteY3" fmla="*/ 711200 h 1181100"/>
              <a:gd name="connsiteX4" fmla="*/ 990600 w 1460500"/>
              <a:gd name="connsiteY4" fmla="*/ 1155700 h 1181100"/>
              <a:gd name="connsiteX5" fmla="*/ 444500 w 1460500"/>
              <a:gd name="connsiteY5" fmla="*/ 118110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60500" h="1181100">
                <a:moveTo>
                  <a:pt x="444500" y="1181100"/>
                </a:moveTo>
                <a:lnTo>
                  <a:pt x="0" y="749300"/>
                </a:lnTo>
                <a:lnTo>
                  <a:pt x="749300" y="0"/>
                </a:lnTo>
                <a:lnTo>
                  <a:pt x="1460500" y="711200"/>
                </a:lnTo>
                <a:lnTo>
                  <a:pt x="990600" y="1155700"/>
                </a:lnTo>
                <a:lnTo>
                  <a:pt x="444500" y="1181100"/>
                </a:lnTo>
                <a:close/>
              </a:path>
            </a:pathLst>
          </a:custGeom>
          <a:solidFill>
            <a:schemeClr val="accent4">
              <a:lumMod val="75000"/>
              <a:alpha val="33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Freeform 24"/>
          <p:cNvSpPr/>
          <p:nvPr/>
        </p:nvSpPr>
        <p:spPr>
          <a:xfrm>
            <a:off x="12446000" y="7086600"/>
            <a:ext cx="7835900" cy="5473700"/>
          </a:xfrm>
          <a:custGeom>
            <a:avLst/>
            <a:gdLst>
              <a:gd name="connsiteX0" fmla="*/ 0 w 7835900"/>
              <a:gd name="connsiteY0" fmla="*/ 0 h 5473700"/>
              <a:gd name="connsiteX1" fmla="*/ 4191000 w 7835900"/>
              <a:gd name="connsiteY1" fmla="*/ 0 h 5473700"/>
              <a:gd name="connsiteX2" fmla="*/ 7835900 w 7835900"/>
              <a:gd name="connsiteY2" fmla="*/ 3505200 h 5473700"/>
              <a:gd name="connsiteX3" fmla="*/ 6172200 w 7835900"/>
              <a:gd name="connsiteY3" fmla="*/ 5181600 h 5473700"/>
              <a:gd name="connsiteX4" fmla="*/ 5880100 w 7835900"/>
              <a:gd name="connsiteY4" fmla="*/ 4889500 h 5473700"/>
              <a:gd name="connsiteX5" fmla="*/ 5321300 w 7835900"/>
              <a:gd name="connsiteY5" fmla="*/ 5473700 h 547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35900" h="5473700">
                <a:moveTo>
                  <a:pt x="0" y="0"/>
                </a:moveTo>
                <a:lnTo>
                  <a:pt x="4191000" y="0"/>
                </a:lnTo>
                <a:lnTo>
                  <a:pt x="7835900" y="3505200"/>
                </a:lnTo>
                <a:lnTo>
                  <a:pt x="6172200" y="5181600"/>
                </a:lnTo>
                <a:lnTo>
                  <a:pt x="5880100" y="4889500"/>
                </a:lnTo>
                <a:lnTo>
                  <a:pt x="5321300" y="5473700"/>
                </a:lnTo>
              </a:path>
            </a:pathLst>
          </a:cu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Freeform 27"/>
          <p:cNvSpPr/>
          <p:nvPr/>
        </p:nvSpPr>
        <p:spPr>
          <a:xfrm>
            <a:off x="15951200" y="5969000"/>
            <a:ext cx="7620000" cy="4114800"/>
          </a:xfrm>
          <a:custGeom>
            <a:avLst/>
            <a:gdLst>
              <a:gd name="connsiteX0" fmla="*/ 0 w 7620000"/>
              <a:gd name="connsiteY0" fmla="*/ 1092200 h 4114800"/>
              <a:gd name="connsiteX1" fmla="*/ 1104900 w 7620000"/>
              <a:gd name="connsiteY1" fmla="*/ 12700 h 4114800"/>
              <a:gd name="connsiteX2" fmla="*/ 7620000 w 7620000"/>
              <a:gd name="connsiteY2" fmla="*/ 0 h 4114800"/>
              <a:gd name="connsiteX3" fmla="*/ 3810000 w 7620000"/>
              <a:gd name="connsiteY3" fmla="*/ 4000500 h 4114800"/>
              <a:gd name="connsiteX4" fmla="*/ 3962400 w 7620000"/>
              <a:gd name="connsiteY4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20000" h="4114800">
                <a:moveTo>
                  <a:pt x="0" y="1092200"/>
                </a:moveTo>
                <a:lnTo>
                  <a:pt x="1104900" y="12700"/>
                </a:lnTo>
                <a:lnTo>
                  <a:pt x="7620000" y="0"/>
                </a:lnTo>
                <a:lnTo>
                  <a:pt x="3810000" y="4000500"/>
                </a:lnTo>
                <a:lnTo>
                  <a:pt x="3962400" y="4114800"/>
                </a:lnTo>
              </a:path>
            </a:pathLst>
          </a:cu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Freeform 29"/>
          <p:cNvSpPr/>
          <p:nvPr/>
        </p:nvSpPr>
        <p:spPr>
          <a:xfrm>
            <a:off x="22110700" y="10807700"/>
            <a:ext cx="7124700" cy="6108700"/>
          </a:xfrm>
          <a:custGeom>
            <a:avLst/>
            <a:gdLst>
              <a:gd name="connsiteX0" fmla="*/ 7124700 w 7124700"/>
              <a:gd name="connsiteY0" fmla="*/ 0 h 6108700"/>
              <a:gd name="connsiteX1" fmla="*/ 7124700 w 7124700"/>
              <a:gd name="connsiteY1" fmla="*/ 6096000 h 6108700"/>
              <a:gd name="connsiteX2" fmla="*/ 1765300 w 7124700"/>
              <a:gd name="connsiteY2" fmla="*/ 6108700 h 6108700"/>
              <a:gd name="connsiteX3" fmla="*/ 609600 w 7124700"/>
              <a:gd name="connsiteY3" fmla="*/ 5918200 h 6108700"/>
              <a:gd name="connsiteX4" fmla="*/ 0 w 7124700"/>
              <a:gd name="connsiteY4" fmla="*/ 5930900 h 610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24700" h="6108700">
                <a:moveTo>
                  <a:pt x="7124700" y="0"/>
                </a:moveTo>
                <a:lnTo>
                  <a:pt x="7124700" y="6096000"/>
                </a:lnTo>
                <a:lnTo>
                  <a:pt x="1765300" y="6108700"/>
                </a:lnTo>
                <a:lnTo>
                  <a:pt x="609600" y="5918200"/>
                </a:lnTo>
                <a:lnTo>
                  <a:pt x="0" y="5930900"/>
                </a:lnTo>
              </a:path>
            </a:pathLst>
          </a:cu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2" name="Freeform 41"/>
          <p:cNvSpPr/>
          <p:nvPr/>
        </p:nvSpPr>
        <p:spPr>
          <a:xfrm>
            <a:off x="19494500" y="11160125"/>
            <a:ext cx="403225" cy="409575"/>
          </a:xfrm>
          <a:custGeom>
            <a:avLst/>
            <a:gdLst>
              <a:gd name="connsiteX0" fmla="*/ 0 w 403225"/>
              <a:gd name="connsiteY0" fmla="*/ 282575 h 409575"/>
              <a:gd name="connsiteX1" fmla="*/ 276225 w 403225"/>
              <a:gd name="connsiteY1" fmla="*/ 0 h 409575"/>
              <a:gd name="connsiteX2" fmla="*/ 403225 w 403225"/>
              <a:gd name="connsiteY2" fmla="*/ 120650 h 409575"/>
              <a:gd name="connsiteX3" fmla="*/ 120650 w 403225"/>
              <a:gd name="connsiteY3" fmla="*/ 409575 h 409575"/>
              <a:gd name="connsiteX4" fmla="*/ 0 w 403225"/>
              <a:gd name="connsiteY4" fmla="*/ 2825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225" h="409575">
                <a:moveTo>
                  <a:pt x="0" y="282575"/>
                </a:moveTo>
                <a:lnTo>
                  <a:pt x="276225" y="0"/>
                </a:lnTo>
                <a:lnTo>
                  <a:pt x="403225" y="120650"/>
                </a:lnTo>
                <a:lnTo>
                  <a:pt x="120650" y="409575"/>
                </a:lnTo>
                <a:lnTo>
                  <a:pt x="0" y="282575"/>
                </a:lnTo>
                <a:close/>
              </a:path>
            </a:pathLst>
          </a:custGeom>
          <a:solidFill>
            <a:schemeClr val="accent6">
              <a:lumMod val="75000"/>
              <a:alpha val="33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3" name="Freeform 42"/>
          <p:cNvSpPr/>
          <p:nvPr/>
        </p:nvSpPr>
        <p:spPr>
          <a:xfrm>
            <a:off x="19056350" y="11604625"/>
            <a:ext cx="406400" cy="396875"/>
          </a:xfrm>
          <a:custGeom>
            <a:avLst/>
            <a:gdLst>
              <a:gd name="connsiteX0" fmla="*/ 282575 w 406400"/>
              <a:gd name="connsiteY0" fmla="*/ 0 h 396875"/>
              <a:gd name="connsiteX1" fmla="*/ 406400 w 406400"/>
              <a:gd name="connsiteY1" fmla="*/ 127000 h 396875"/>
              <a:gd name="connsiteX2" fmla="*/ 123825 w 406400"/>
              <a:gd name="connsiteY2" fmla="*/ 396875 h 396875"/>
              <a:gd name="connsiteX3" fmla="*/ 0 w 406400"/>
              <a:gd name="connsiteY3" fmla="*/ 276225 h 396875"/>
              <a:gd name="connsiteX4" fmla="*/ 282575 w 406400"/>
              <a:gd name="connsiteY4" fmla="*/ 0 h 396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400" h="396875">
                <a:moveTo>
                  <a:pt x="282575" y="0"/>
                </a:moveTo>
                <a:lnTo>
                  <a:pt x="406400" y="127000"/>
                </a:lnTo>
                <a:lnTo>
                  <a:pt x="123825" y="396875"/>
                </a:lnTo>
                <a:lnTo>
                  <a:pt x="0" y="276225"/>
                </a:lnTo>
                <a:lnTo>
                  <a:pt x="282575" y="0"/>
                </a:lnTo>
                <a:close/>
              </a:path>
            </a:pathLst>
          </a:custGeom>
          <a:solidFill>
            <a:schemeClr val="accent6">
              <a:lumMod val="75000"/>
              <a:alpha val="33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7" name="Freeform 86"/>
          <p:cNvSpPr/>
          <p:nvPr/>
        </p:nvSpPr>
        <p:spPr>
          <a:xfrm>
            <a:off x="17706975" y="10267950"/>
            <a:ext cx="247650" cy="247650"/>
          </a:xfrm>
          <a:custGeom>
            <a:avLst/>
            <a:gdLst>
              <a:gd name="connsiteX0" fmla="*/ 0 w 247650"/>
              <a:gd name="connsiteY0" fmla="*/ 127000 h 247650"/>
              <a:gd name="connsiteX1" fmla="*/ 127000 w 247650"/>
              <a:gd name="connsiteY1" fmla="*/ 0 h 247650"/>
              <a:gd name="connsiteX2" fmla="*/ 247650 w 247650"/>
              <a:gd name="connsiteY2" fmla="*/ 120650 h 247650"/>
              <a:gd name="connsiteX3" fmla="*/ 133350 w 247650"/>
              <a:gd name="connsiteY3" fmla="*/ 247650 h 247650"/>
              <a:gd name="connsiteX4" fmla="*/ 0 w 247650"/>
              <a:gd name="connsiteY4" fmla="*/ 12700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50" h="247650">
                <a:moveTo>
                  <a:pt x="0" y="127000"/>
                </a:moveTo>
                <a:lnTo>
                  <a:pt x="127000" y="0"/>
                </a:lnTo>
                <a:lnTo>
                  <a:pt x="247650" y="120650"/>
                </a:lnTo>
                <a:lnTo>
                  <a:pt x="133350" y="247650"/>
                </a:lnTo>
                <a:lnTo>
                  <a:pt x="0" y="127000"/>
                </a:lnTo>
                <a:close/>
              </a:path>
            </a:pathLst>
          </a:custGeom>
          <a:solidFill>
            <a:schemeClr val="accent6">
              <a:lumMod val="75000"/>
              <a:alpha val="33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9" name="Freeform 138"/>
          <p:cNvSpPr/>
          <p:nvPr/>
        </p:nvSpPr>
        <p:spPr>
          <a:xfrm>
            <a:off x="26698575" y="6315075"/>
            <a:ext cx="400050" cy="406400"/>
          </a:xfrm>
          <a:custGeom>
            <a:avLst/>
            <a:gdLst>
              <a:gd name="connsiteX0" fmla="*/ 0 w 400050"/>
              <a:gd name="connsiteY0" fmla="*/ 123825 h 406400"/>
              <a:gd name="connsiteX1" fmla="*/ 127000 w 400050"/>
              <a:gd name="connsiteY1" fmla="*/ 0 h 406400"/>
              <a:gd name="connsiteX2" fmla="*/ 400050 w 400050"/>
              <a:gd name="connsiteY2" fmla="*/ 276225 h 406400"/>
              <a:gd name="connsiteX3" fmla="*/ 279400 w 400050"/>
              <a:gd name="connsiteY3" fmla="*/ 406400 h 406400"/>
              <a:gd name="connsiteX4" fmla="*/ 0 w 400050"/>
              <a:gd name="connsiteY4" fmla="*/ 123825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050" h="406400">
                <a:moveTo>
                  <a:pt x="0" y="123825"/>
                </a:moveTo>
                <a:lnTo>
                  <a:pt x="127000" y="0"/>
                </a:lnTo>
                <a:lnTo>
                  <a:pt x="400050" y="276225"/>
                </a:lnTo>
                <a:lnTo>
                  <a:pt x="279400" y="406400"/>
                </a:lnTo>
                <a:lnTo>
                  <a:pt x="0" y="123825"/>
                </a:lnTo>
                <a:close/>
              </a:path>
            </a:pathLst>
          </a:custGeom>
          <a:solidFill>
            <a:schemeClr val="accent6">
              <a:lumMod val="75000"/>
              <a:alpha val="33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3" name="TextBox 182"/>
          <p:cNvSpPr txBox="1"/>
          <p:nvPr/>
        </p:nvSpPr>
        <p:spPr>
          <a:xfrm>
            <a:off x="20882371" y="12421369"/>
            <a:ext cx="934358" cy="430887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dirty="0" smtClean="0"/>
              <a:t>Core C</a:t>
            </a:r>
            <a:endParaRPr lang="en-AU" sz="2200" dirty="0"/>
          </a:p>
        </p:txBody>
      </p:sp>
      <p:sp>
        <p:nvSpPr>
          <p:cNvPr id="184" name="TextBox 183"/>
          <p:cNvSpPr txBox="1"/>
          <p:nvPr/>
        </p:nvSpPr>
        <p:spPr>
          <a:xfrm>
            <a:off x="14113619" y="8892977"/>
            <a:ext cx="958917" cy="430887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dirty="0" smtClean="0"/>
              <a:t>Riser 1</a:t>
            </a:r>
            <a:endParaRPr lang="en-AU" sz="2200" dirty="0"/>
          </a:p>
        </p:txBody>
      </p:sp>
      <p:sp>
        <p:nvSpPr>
          <p:cNvPr id="185" name="TextBox 184"/>
          <p:cNvSpPr txBox="1"/>
          <p:nvPr/>
        </p:nvSpPr>
        <p:spPr>
          <a:xfrm>
            <a:off x="10873259" y="9613057"/>
            <a:ext cx="937564" cy="430887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dirty="0" smtClean="0"/>
              <a:t>Core B</a:t>
            </a:r>
            <a:endParaRPr lang="en-AU" sz="2200" dirty="0"/>
          </a:p>
        </p:txBody>
      </p:sp>
      <p:sp>
        <p:nvSpPr>
          <p:cNvPr id="186" name="TextBox 185"/>
          <p:cNvSpPr txBox="1"/>
          <p:nvPr/>
        </p:nvSpPr>
        <p:spPr>
          <a:xfrm>
            <a:off x="4896595" y="9758234"/>
            <a:ext cx="947182" cy="430887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dirty="0" smtClean="0"/>
              <a:t>Core A</a:t>
            </a:r>
            <a:endParaRPr lang="en-AU" sz="2200" dirty="0"/>
          </a:p>
        </p:txBody>
      </p:sp>
      <p:sp>
        <p:nvSpPr>
          <p:cNvPr id="187" name="TextBox 186"/>
          <p:cNvSpPr txBox="1"/>
          <p:nvPr/>
        </p:nvSpPr>
        <p:spPr>
          <a:xfrm>
            <a:off x="17786027" y="6516713"/>
            <a:ext cx="908967" cy="430887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dirty="0" smtClean="0"/>
              <a:t>Stair 7</a:t>
            </a:r>
            <a:endParaRPr lang="en-AU" sz="2200" dirty="0"/>
          </a:p>
        </p:txBody>
      </p:sp>
      <p:sp>
        <p:nvSpPr>
          <p:cNvPr id="188" name="TextBox 187"/>
          <p:cNvSpPr txBox="1"/>
          <p:nvPr/>
        </p:nvSpPr>
        <p:spPr>
          <a:xfrm>
            <a:off x="25706907" y="6588721"/>
            <a:ext cx="908967" cy="430887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dirty="0" smtClean="0"/>
              <a:t>Stair 8</a:t>
            </a:r>
            <a:endParaRPr lang="en-AU" sz="2200" dirty="0"/>
          </a:p>
        </p:txBody>
      </p:sp>
      <p:sp>
        <p:nvSpPr>
          <p:cNvPr id="189" name="TextBox 188"/>
          <p:cNvSpPr txBox="1"/>
          <p:nvPr/>
        </p:nvSpPr>
        <p:spPr>
          <a:xfrm>
            <a:off x="27579115" y="8532937"/>
            <a:ext cx="908967" cy="430887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dirty="0" smtClean="0"/>
              <a:t>Stair 9</a:t>
            </a:r>
            <a:endParaRPr lang="en-AU" sz="2200" dirty="0"/>
          </a:p>
        </p:txBody>
      </p:sp>
      <p:sp>
        <p:nvSpPr>
          <p:cNvPr id="195" name="TextBox 194"/>
          <p:cNvSpPr txBox="1"/>
          <p:nvPr/>
        </p:nvSpPr>
        <p:spPr>
          <a:xfrm>
            <a:off x="28723308" y="13986788"/>
            <a:ext cx="1392432" cy="43088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b="1" dirty="0" smtClean="0"/>
              <a:t>SB ZONE 6</a:t>
            </a:r>
          </a:p>
        </p:txBody>
      </p:sp>
      <p:sp>
        <p:nvSpPr>
          <p:cNvPr id="198" name="Freeform 197"/>
          <p:cNvSpPr/>
          <p:nvPr/>
        </p:nvSpPr>
        <p:spPr>
          <a:xfrm>
            <a:off x="17849850" y="10077450"/>
            <a:ext cx="2543175" cy="2495550"/>
          </a:xfrm>
          <a:custGeom>
            <a:avLst/>
            <a:gdLst>
              <a:gd name="connsiteX0" fmla="*/ 2038350 w 2543175"/>
              <a:gd name="connsiteY0" fmla="*/ 0 h 2495550"/>
              <a:gd name="connsiteX1" fmla="*/ 2543175 w 2543175"/>
              <a:gd name="connsiteY1" fmla="*/ 504825 h 2495550"/>
              <a:gd name="connsiteX2" fmla="*/ 771525 w 2543175"/>
              <a:gd name="connsiteY2" fmla="*/ 2276475 h 2495550"/>
              <a:gd name="connsiteX3" fmla="*/ 495300 w 2543175"/>
              <a:gd name="connsiteY3" fmla="*/ 1990725 h 2495550"/>
              <a:gd name="connsiteX4" fmla="*/ 0 w 2543175"/>
              <a:gd name="connsiteY4" fmla="*/ 249555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3175" h="2495550">
                <a:moveTo>
                  <a:pt x="2038350" y="0"/>
                </a:moveTo>
                <a:lnTo>
                  <a:pt x="2543175" y="504825"/>
                </a:lnTo>
                <a:lnTo>
                  <a:pt x="771525" y="2276475"/>
                </a:lnTo>
                <a:lnTo>
                  <a:pt x="495300" y="1990725"/>
                </a:lnTo>
                <a:lnTo>
                  <a:pt x="0" y="2495550"/>
                </a:lnTo>
              </a:path>
            </a:pathLst>
          </a:cu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9" name="Freeform 198"/>
          <p:cNvSpPr/>
          <p:nvPr/>
        </p:nvSpPr>
        <p:spPr>
          <a:xfrm>
            <a:off x="17849850" y="12592050"/>
            <a:ext cx="3228975" cy="4162425"/>
          </a:xfrm>
          <a:custGeom>
            <a:avLst/>
            <a:gdLst>
              <a:gd name="connsiteX0" fmla="*/ 0 w 3228975"/>
              <a:gd name="connsiteY0" fmla="*/ 0 h 4162425"/>
              <a:gd name="connsiteX1" fmla="*/ 3228975 w 3228975"/>
              <a:gd name="connsiteY1" fmla="*/ 3124200 h 4162425"/>
              <a:gd name="connsiteX2" fmla="*/ 3228975 w 3228975"/>
              <a:gd name="connsiteY2" fmla="*/ 4162425 h 416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28975" h="4162425">
                <a:moveTo>
                  <a:pt x="0" y="0"/>
                </a:moveTo>
                <a:lnTo>
                  <a:pt x="3228975" y="3124200"/>
                </a:lnTo>
                <a:lnTo>
                  <a:pt x="3228975" y="4162425"/>
                </a:lnTo>
              </a:path>
            </a:pathLst>
          </a:cu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1" name="Freeform 200"/>
          <p:cNvSpPr/>
          <p:nvPr/>
        </p:nvSpPr>
        <p:spPr>
          <a:xfrm>
            <a:off x="24529143" y="12656457"/>
            <a:ext cx="4746171" cy="4180114"/>
          </a:xfrm>
          <a:custGeom>
            <a:avLst/>
            <a:gdLst>
              <a:gd name="connsiteX0" fmla="*/ 0 w 4746171"/>
              <a:gd name="connsiteY0" fmla="*/ 0 h 4180114"/>
              <a:gd name="connsiteX1" fmla="*/ 3294743 w 4746171"/>
              <a:gd name="connsiteY1" fmla="*/ 3193143 h 4180114"/>
              <a:gd name="connsiteX2" fmla="*/ 3512457 w 4746171"/>
              <a:gd name="connsiteY2" fmla="*/ 2989943 h 4180114"/>
              <a:gd name="connsiteX3" fmla="*/ 4746171 w 4746171"/>
              <a:gd name="connsiteY3" fmla="*/ 4180114 h 418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46171" h="4180114">
                <a:moveTo>
                  <a:pt x="0" y="0"/>
                </a:moveTo>
                <a:lnTo>
                  <a:pt x="3294743" y="3193143"/>
                </a:lnTo>
                <a:lnTo>
                  <a:pt x="3512457" y="2989943"/>
                </a:lnTo>
                <a:lnTo>
                  <a:pt x="4746171" y="4180114"/>
                </a:lnTo>
              </a:path>
            </a:pathLst>
          </a:cu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3" name="Freeform 202"/>
          <p:cNvSpPr/>
          <p:nvPr/>
        </p:nvSpPr>
        <p:spPr>
          <a:xfrm>
            <a:off x="24410763" y="5994400"/>
            <a:ext cx="3674380" cy="3834681"/>
          </a:xfrm>
          <a:custGeom>
            <a:avLst/>
            <a:gdLst>
              <a:gd name="connsiteX0" fmla="*/ 0 w 4470400"/>
              <a:gd name="connsiteY0" fmla="*/ 4688114 h 4688114"/>
              <a:gd name="connsiteX1" fmla="*/ 4470400 w 4470400"/>
              <a:gd name="connsiteY1" fmla="*/ 0 h 4688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70400" h="4688114">
                <a:moveTo>
                  <a:pt x="0" y="4688114"/>
                </a:moveTo>
                <a:lnTo>
                  <a:pt x="4470400" y="0"/>
                </a:lnTo>
              </a:path>
            </a:pathLst>
          </a:cu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6" name="Freeform 205"/>
          <p:cNvSpPr/>
          <p:nvPr/>
        </p:nvSpPr>
        <p:spPr>
          <a:xfrm>
            <a:off x="16851086" y="12119429"/>
            <a:ext cx="0" cy="4615542"/>
          </a:xfrm>
          <a:custGeom>
            <a:avLst/>
            <a:gdLst>
              <a:gd name="connsiteX0" fmla="*/ 0 w 0"/>
              <a:gd name="connsiteY0" fmla="*/ 4615542 h 4615542"/>
              <a:gd name="connsiteX1" fmla="*/ 0 w 0"/>
              <a:gd name="connsiteY1" fmla="*/ 0 h 4615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615542">
                <a:moveTo>
                  <a:pt x="0" y="4615542"/>
                </a:moveTo>
                <a:lnTo>
                  <a:pt x="0" y="0"/>
                </a:lnTo>
              </a:path>
            </a:pathLst>
          </a:cu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7" name="TextBox 206"/>
          <p:cNvSpPr txBox="1"/>
          <p:nvPr/>
        </p:nvSpPr>
        <p:spPr>
          <a:xfrm>
            <a:off x="16974169" y="16314162"/>
            <a:ext cx="1408462" cy="43088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b="1" dirty="0" smtClean="0"/>
              <a:t>CB ZONE 2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12816506" y="6642556"/>
            <a:ext cx="1408462" cy="43088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b="1" dirty="0" smtClean="0"/>
              <a:t>CB ZONE 3</a:t>
            </a:r>
          </a:p>
        </p:txBody>
      </p:sp>
      <p:sp>
        <p:nvSpPr>
          <p:cNvPr id="210" name="Freeform 209"/>
          <p:cNvSpPr/>
          <p:nvPr/>
        </p:nvSpPr>
        <p:spPr>
          <a:xfrm>
            <a:off x="2336800" y="6139543"/>
            <a:ext cx="6662057" cy="5558971"/>
          </a:xfrm>
          <a:custGeom>
            <a:avLst/>
            <a:gdLst>
              <a:gd name="connsiteX0" fmla="*/ 0 w 6662057"/>
              <a:gd name="connsiteY0" fmla="*/ 4209143 h 5558971"/>
              <a:gd name="connsiteX1" fmla="*/ 1190171 w 6662057"/>
              <a:gd name="connsiteY1" fmla="*/ 4310743 h 5558971"/>
              <a:gd name="connsiteX2" fmla="*/ 1204686 w 6662057"/>
              <a:gd name="connsiteY2" fmla="*/ 4992914 h 5558971"/>
              <a:gd name="connsiteX3" fmla="*/ 4934857 w 6662057"/>
              <a:gd name="connsiteY3" fmla="*/ 5558971 h 5558971"/>
              <a:gd name="connsiteX4" fmla="*/ 5080000 w 6662057"/>
              <a:gd name="connsiteY4" fmla="*/ 4905828 h 5558971"/>
              <a:gd name="connsiteX5" fmla="*/ 6371771 w 6662057"/>
              <a:gd name="connsiteY5" fmla="*/ 5094514 h 5558971"/>
              <a:gd name="connsiteX6" fmla="*/ 6662057 w 6662057"/>
              <a:gd name="connsiteY6" fmla="*/ 5094514 h 5558971"/>
              <a:gd name="connsiteX7" fmla="*/ 6662057 w 6662057"/>
              <a:gd name="connsiteY7" fmla="*/ 0 h 5558971"/>
              <a:gd name="connsiteX8" fmla="*/ 14514 w 6662057"/>
              <a:gd name="connsiteY8" fmla="*/ 14514 h 5558971"/>
              <a:gd name="connsiteX9" fmla="*/ 0 w 6662057"/>
              <a:gd name="connsiteY9" fmla="*/ 4209143 h 555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62057" h="5558971">
                <a:moveTo>
                  <a:pt x="0" y="4209143"/>
                </a:moveTo>
                <a:lnTo>
                  <a:pt x="1190171" y="4310743"/>
                </a:lnTo>
                <a:lnTo>
                  <a:pt x="1204686" y="4992914"/>
                </a:lnTo>
                <a:lnTo>
                  <a:pt x="4934857" y="5558971"/>
                </a:lnTo>
                <a:lnTo>
                  <a:pt x="5080000" y="4905828"/>
                </a:lnTo>
                <a:lnTo>
                  <a:pt x="6371771" y="5094514"/>
                </a:lnTo>
                <a:lnTo>
                  <a:pt x="6662057" y="5094514"/>
                </a:lnTo>
                <a:lnTo>
                  <a:pt x="6662057" y="0"/>
                </a:lnTo>
                <a:lnTo>
                  <a:pt x="14514" y="14514"/>
                </a:lnTo>
                <a:lnTo>
                  <a:pt x="0" y="4209143"/>
                </a:lnTo>
                <a:close/>
              </a:path>
            </a:pathLst>
          </a:custGeom>
          <a:noFill/>
          <a:ln w="635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15" name="Freeform 214"/>
          <p:cNvSpPr/>
          <p:nvPr/>
        </p:nvSpPr>
        <p:spPr>
          <a:xfrm>
            <a:off x="12677775" y="11915775"/>
            <a:ext cx="2247900" cy="3952875"/>
          </a:xfrm>
          <a:custGeom>
            <a:avLst/>
            <a:gdLst>
              <a:gd name="connsiteX0" fmla="*/ 2247900 w 2247900"/>
              <a:gd name="connsiteY0" fmla="*/ 0 h 3952875"/>
              <a:gd name="connsiteX1" fmla="*/ 1276350 w 2247900"/>
              <a:gd name="connsiteY1" fmla="*/ 923925 h 3952875"/>
              <a:gd name="connsiteX2" fmla="*/ 533400 w 2247900"/>
              <a:gd name="connsiteY2" fmla="*/ 781050 h 3952875"/>
              <a:gd name="connsiteX3" fmla="*/ 0 w 2247900"/>
              <a:gd name="connsiteY3" fmla="*/ 3590925 h 3952875"/>
              <a:gd name="connsiteX4" fmla="*/ 1695450 w 2247900"/>
              <a:gd name="connsiteY4" fmla="*/ 3952875 h 395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7900" h="3952875">
                <a:moveTo>
                  <a:pt x="2247900" y="0"/>
                </a:moveTo>
                <a:lnTo>
                  <a:pt x="1276350" y="923925"/>
                </a:lnTo>
                <a:lnTo>
                  <a:pt x="533400" y="781050"/>
                </a:lnTo>
                <a:lnTo>
                  <a:pt x="0" y="3590925"/>
                </a:lnTo>
                <a:lnTo>
                  <a:pt x="1695450" y="3952875"/>
                </a:lnTo>
              </a:path>
            </a:pathLst>
          </a:cu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7" name="Freeform 216"/>
          <p:cNvSpPr/>
          <p:nvPr/>
        </p:nvSpPr>
        <p:spPr>
          <a:xfrm>
            <a:off x="12430125" y="7077075"/>
            <a:ext cx="5372100" cy="5486400"/>
          </a:xfrm>
          <a:custGeom>
            <a:avLst/>
            <a:gdLst>
              <a:gd name="connsiteX0" fmla="*/ 9525 w 5372100"/>
              <a:gd name="connsiteY0" fmla="*/ 0 h 5486400"/>
              <a:gd name="connsiteX1" fmla="*/ 0 w 5372100"/>
              <a:gd name="connsiteY1" fmla="*/ 1447800 h 5486400"/>
              <a:gd name="connsiteX2" fmla="*/ 3486150 w 5372100"/>
              <a:gd name="connsiteY2" fmla="*/ 4991100 h 5486400"/>
              <a:gd name="connsiteX3" fmla="*/ 4895850 w 5372100"/>
              <a:gd name="connsiteY3" fmla="*/ 5048250 h 5486400"/>
              <a:gd name="connsiteX4" fmla="*/ 5372100 w 5372100"/>
              <a:gd name="connsiteY4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2100" h="5486400">
                <a:moveTo>
                  <a:pt x="9525" y="0"/>
                </a:moveTo>
                <a:lnTo>
                  <a:pt x="0" y="1447800"/>
                </a:lnTo>
                <a:lnTo>
                  <a:pt x="3486150" y="4991100"/>
                </a:lnTo>
                <a:lnTo>
                  <a:pt x="4895850" y="5048250"/>
                </a:lnTo>
                <a:lnTo>
                  <a:pt x="5372100" y="5486400"/>
                </a:lnTo>
              </a:path>
            </a:pathLst>
          </a:cu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8" name="Freeform 217"/>
          <p:cNvSpPr/>
          <p:nvPr/>
        </p:nvSpPr>
        <p:spPr>
          <a:xfrm>
            <a:off x="14916150" y="8553450"/>
            <a:ext cx="3238500" cy="3390900"/>
          </a:xfrm>
          <a:custGeom>
            <a:avLst/>
            <a:gdLst>
              <a:gd name="connsiteX0" fmla="*/ 0 w 3238500"/>
              <a:gd name="connsiteY0" fmla="*/ 3390900 h 3390900"/>
              <a:gd name="connsiteX1" fmla="*/ 3238500 w 3238500"/>
              <a:gd name="connsiteY1" fmla="*/ 0 h 339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38500" h="3390900">
                <a:moveTo>
                  <a:pt x="0" y="3390900"/>
                </a:moveTo>
                <a:lnTo>
                  <a:pt x="3238500" y="0"/>
                </a:lnTo>
              </a:path>
            </a:pathLst>
          </a:cu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0" name="Freeform 219"/>
          <p:cNvSpPr/>
          <p:nvPr/>
        </p:nvSpPr>
        <p:spPr>
          <a:xfrm>
            <a:off x="9001125" y="6057900"/>
            <a:ext cx="6286500" cy="6705600"/>
          </a:xfrm>
          <a:custGeom>
            <a:avLst/>
            <a:gdLst>
              <a:gd name="connsiteX0" fmla="*/ 3381375 w 6286500"/>
              <a:gd name="connsiteY0" fmla="*/ 1028700 h 6705600"/>
              <a:gd name="connsiteX1" fmla="*/ 3371850 w 6286500"/>
              <a:gd name="connsiteY1" fmla="*/ 2571750 h 6705600"/>
              <a:gd name="connsiteX2" fmla="*/ 3400425 w 6286500"/>
              <a:gd name="connsiteY2" fmla="*/ 2552700 h 6705600"/>
              <a:gd name="connsiteX3" fmla="*/ 6286500 w 6286500"/>
              <a:gd name="connsiteY3" fmla="*/ 5467350 h 6705600"/>
              <a:gd name="connsiteX4" fmla="*/ 4962525 w 6286500"/>
              <a:gd name="connsiteY4" fmla="*/ 6705600 h 6705600"/>
              <a:gd name="connsiteX5" fmla="*/ 4191000 w 6286500"/>
              <a:gd name="connsiteY5" fmla="*/ 6572250 h 6705600"/>
              <a:gd name="connsiteX6" fmla="*/ 4305300 w 6286500"/>
              <a:gd name="connsiteY6" fmla="*/ 6000750 h 6705600"/>
              <a:gd name="connsiteX7" fmla="*/ 0 w 6286500"/>
              <a:gd name="connsiteY7" fmla="*/ 5048250 h 6705600"/>
              <a:gd name="connsiteX8" fmla="*/ 9525 w 6286500"/>
              <a:gd name="connsiteY8" fmla="*/ 85725 h 6705600"/>
              <a:gd name="connsiteX9" fmla="*/ 3381375 w 6286500"/>
              <a:gd name="connsiteY9" fmla="*/ 0 h 6705600"/>
              <a:gd name="connsiteX10" fmla="*/ 3381375 w 6286500"/>
              <a:gd name="connsiteY10" fmla="*/ 10287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86500" h="6705600">
                <a:moveTo>
                  <a:pt x="3381375" y="1028700"/>
                </a:moveTo>
                <a:lnTo>
                  <a:pt x="3371850" y="2571750"/>
                </a:lnTo>
                <a:lnTo>
                  <a:pt x="3400425" y="2552700"/>
                </a:lnTo>
                <a:lnTo>
                  <a:pt x="6286500" y="5467350"/>
                </a:lnTo>
                <a:lnTo>
                  <a:pt x="4962525" y="6705600"/>
                </a:lnTo>
                <a:lnTo>
                  <a:pt x="4191000" y="6572250"/>
                </a:lnTo>
                <a:lnTo>
                  <a:pt x="4305300" y="6000750"/>
                </a:lnTo>
                <a:lnTo>
                  <a:pt x="0" y="5048250"/>
                </a:lnTo>
                <a:lnTo>
                  <a:pt x="9525" y="85725"/>
                </a:lnTo>
                <a:lnTo>
                  <a:pt x="3381375" y="0"/>
                </a:lnTo>
                <a:lnTo>
                  <a:pt x="3381375" y="1028700"/>
                </a:lnTo>
                <a:close/>
              </a:path>
            </a:pathLst>
          </a:custGeom>
          <a:noFill/>
          <a:ln w="635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9018817" y="5655588"/>
            <a:ext cx="1397242" cy="43088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2200" b="1" dirty="0" smtClean="0"/>
              <a:t>EB ZONE 2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2469782" y="5690513"/>
            <a:ext cx="1397242" cy="43088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2200" b="1" dirty="0" smtClean="0"/>
              <a:t>EB ZONE 1</a:t>
            </a:r>
          </a:p>
        </p:txBody>
      </p:sp>
      <p:sp>
        <p:nvSpPr>
          <p:cNvPr id="224" name="Freeform 223"/>
          <p:cNvSpPr/>
          <p:nvPr/>
        </p:nvSpPr>
        <p:spPr>
          <a:xfrm>
            <a:off x="2311400" y="10394950"/>
            <a:ext cx="4413250" cy="3613150"/>
          </a:xfrm>
          <a:custGeom>
            <a:avLst/>
            <a:gdLst>
              <a:gd name="connsiteX0" fmla="*/ 6350 w 4413250"/>
              <a:gd name="connsiteY0" fmla="*/ 0 h 3613150"/>
              <a:gd name="connsiteX1" fmla="*/ 0 w 4413250"/>
              <a:gd name="connsiteY1" fmla="*/ 609600 h 3613150"/>
              <a:gd name="connsiteX2" fmla="*/ 527050 w 4413250"/>
              <a:gd name="connsiteY2" fmla="*/ 704850 h 3613150"/>
              <a:gd name="connsiteX3" fmla="*/ 88900 w 4413250"/>
              <a:gd name="connsiteY3" fmla="*/ 3181350 h 3613150"/>
              <a:gd name="connsiteX4" fmla="*/ 2368550 w 4413250"/>
              <a:gd name="connsiteY4" fmla="*/ 3613150 h 3613150"/>
              <a:gd name="connsiteX5" fmla="*/ 2711450 w 4413250"/>
              <a:gd name="connsiteY5" fmla="*/ 1689100 h 3613150"/>
              <a:gd name="connsiteX6" fmla="*/ 4273550 w 4413250"/>
              <a:gd name="connsiteY6" fmla="*/ 1993900 h 3613150"/>
              <a:gd name="connsiteX7" fmla="*/ 4413250 w 4413250"/>
              <a:gd name="connsiteY7" fmla="*/ 1270000 h 3613150"/>
              <a:gd name="connsiteX8" fmla="*/ 1155700 w 4413250"/>
              <a:gd name="connsiteY8" fmla="*/ 768350 h 3613150"/>
              <a:gd name="connsiteX9" fmla="*/ 1155700 w 4413250"/>
              <a:gd name="connsiteY9" fmla="*/ 101600 h 3613150"/>
              <a:gd name="connsiteX10" fmla="*/ 6350 w 4413250"/>
              <a:gd name="connsiteY10" fmla="*/ 0 h 361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413250" h="3613150">
                <a:moveTo>
                  <a:pt x="6350" y="0"/>
                </a:moveTo>
                <a:cubicBezTo>
                  <a:pt x="4233" y="203200"/>
                  <a:pt x="2117" y="406400"/>
                  <a:pt x="0" y="609600"/>
                </a:cubicBezTo>
                <a:lnTo>
                  <a:pt x="527050" y="704850"/>
                </a:lnTo>
                <a:lnTo>
                  <a:pt x="88900" y="3181350"/>
                </a:lnTo>
                <a:lnTo>
                  <a:pt x="2368550" y="3613150"/>
                </a:lnTo>
                <a:lnTo>
                  <a:pt x="2711450" y="1689100"/>
                </a:lnTo>
                <a:lnTo>
                  <a:pt x="4273550" y="1993900"/>
                </a:lnTo>
                <a:lnTo>
                  <a:pt x="4413250" y="1270000"/>
                </a:lnTo>
                <a:lnTo>
                  <a:pt x="1155700" y="768350"/>
                </a:lnTo>
                <a:lnTo>
                  <a:pt x="1155700" y="101600"/>
                </a:lnTo>
                <a:lnTo>
                  <a:pt x="6350" y="0"/>
                </a:lnTo>
                <a:close/>
              </a:path>
            </a:pathLst>
          </a:custGeom>
          <a:noFill/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25" name="Freeform 224"/>
          <p:cNvSpPr/>
          <p:nvPr/>
        </p:nvSpPr>
        <p:spPr>
          <a:xfrm>
            <a:off x="4667250" y="11664950"/>
            <a:ext cx="6223000" cy="3492500"/>
          </a:xfrm>
          <a:custGeom>
            <a:avLst/>
            <a:gdLst>
              <a:gd name="connsiteX0" fmla="*/ 2070100 w 6223000"/>
              <a:gd name="connsiteY0" fmla="*/ 0 h 3492500"/>
              <a:gd name="connsiteX1" fmla="*/ 6223000 w 6223000"/>
              <a:gd name="connsiteY1" fmla="*/ 838200 h 3492500"/>
              <a:gd name="connsiteX2" fmla="*/ 5740400 w 6223000"/>
              <a:gd name="connsiteY2" fmla="*/ 3492500 h 3492500"/>
              <a:gd name="connsiteX3" fmla="*/ 0 w 6223000"/>
              <a:gd name="connsiteY3" fmla="*/ 2349500 h 3492500"/>
              <a:gd name="connsiteX4" fmla="*/ 355600 w 6223000"/>
              <a:gd name="connsiteY4" fmla="*/ 412750 h 3492500"/>
              <a:gd name="connsiteX5" fmla="*/ 1936750 w 6223000"/>
              <a:gd name="connsiteY5" fmla="*/ 730250 h 3492500"/>
              <a:gd name="connsiteX6" fmla="*/ 2070100 w 6223000"/>
              <a:gd name="connsiteY6" fmla="*/ 0 h 349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3000" h="3492500">
                <a:moveTo>
                  <a:pt x="2070100" y="0"/>
                </a:moveTo>
                <a:lnTo>
                  <a:pt x="6223000" y="838200"/>
                </a:lnTo>
                <a:lnTo>
                  <a:pt x="5740400" y="3492500"/>
                </a:lnTo>
                <a:lnTo>
                  <a:pt x="0" y="2349500"/>
                </a:lnTo>
                <a:lnTo>
                  <a:pt x="355600" y="412750"/>
                </a:lnTo>
                <a:lnTo>
                  <a:pt x="1936750" y="730250"/>
                </a:lnTo>
                <a:lnTo>
                  <a:pt x="2070100" y="0"/>
                </a:lnTo>
                <a:close/>
              </a:path>
            </a:pathLst>
          </a:custGeom>
          <a:noFill/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26" name="Freeform 225"/>
          <p:cNvSpPr/>
          <p:nvPr/>
        </p:nvSpPr>
        <p:spPr>
          <a:xfrm>
            <a:off x="7296150" y="11093450"/>
            <a:ext cx="5943600" cy="4457700"/>
          </a:xfrm>
          <a:custGeom>
            <a:avLst/>
            <a:gdLst>
              <a:gd name="connsiteX0" fmla="*/ 3124200 w 5943600"/>
              <a:gd name="connsiteY0" fmla="*/ 4057650 h 4457700"/>
              <a:gd name="connsiteX1" fmla="*/ 5321300 w 5943600"/>
              <a:gd name="connsiteY1" fmla="*/ 4457700 h 4457700"/>
              <a:gd name="connsiteX2" fmla="*/ 5943600 w 5943600"/>
              <a:gd name="connsiteY2" fmla="*/ 1003300 h 4457700"/>
              <a:gd name="connsiteX3" fmla="*/ 1752600 w 5943600"/>
              <a:gd name="connsiteY3" fmla="*/ 63500 h 4457700"/>
              <a:gd name="connsiteX4" fmla="*/ 1758950 w 5943600"/>
              <a:gd name="connsiteY4" fmla="*/ 203200 h 4457700"/>
              <a:gd name="connsiteX5" fmla="*/ 1339850 w 5943600"/>
              <a:gd name="connsiteY5" fmla="*/ 184150 h 4457700"/>
              <a:gd name="connsiteX6" fmla="*/ 158750 w 5943600"/>
              <a:gd name="connsiteY6" fmla="*/ 0 h 4457700"/>
              <a:gd name="connsiteX7" fmla="*/ 0 w 5943600"/>
              <a:gd name="connsiteY7" fmla="*/ 685800 h 4457700"/>
              <a:gd name="connsiteX8" fmla="*/ 3613150 w 5943600"/>
              <a:gd name="connsiteY8" fmla="*/ 1409700 h 4457700"/>
              <a:gd name="connsiteX9" fmla="*/ 3124200 w 5943600"/>
              <a:gd name="connsiteY9" fmla="*/ 405765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43600" h="4457700">
                <a:moveTo>
                  <a:pt x="3124200" y="4057650"/>
                </a:moveTo>
                <a:lnTo>
                  <a:pt x="5321300" y="4457700"/>
                </a:lnTo>
                <a:lnTo>
                  <a:pt x="5943600" y="1003300"/>
                </a:lnTo>
                <a:lnTo>
                  <a:pt x="1752600" y="63500"/>
                </a:lnTo>
                <a:lnTo>
                  <a:pt x="1758950" y="203200"/>
                </a:lnTo>
                <a:lnTo>
                  <a:pt x="1339850" y="184150"/>
                </a:lnTo>
                <a:lnTo>
                  <a:pt x="158750" y="0"/>
                </a:lnTo>
                <a:lnTo>
                  <a:pt x="0" y="685800"/>
                </a:lnTo>
                <a:lnTo>
                  <a:pt x="3613150" y="1409700"/>
                </a:lnTo>
                <a:lnTo>
                  <a:pt x="3124200" y="4057650"/>
                </a:lnTo>
                <a:close/>
              </a:path>
            </a:pathLst>
          </a:custGeom>
          <a:noFill/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3168403" y="11773297"/>
            <a:ext cx="908967" cy="43088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dirty="0" smtClean="0"/>
              <a:t>Stair 3</a:t>
            </a:r>
            <a:endParaRPr lang="en-AU" sz="2200" dirty="0"/>
          </a:p>
        </p:txBody>
      </p:sp>
      <p:sp>
        <p:nvSpPr>
          <p:cNvPr id="232" name="TextBox 231"/>
          <p:cNvSpPr txBox="1"/>
          <p:nvPr/>
        </p:nvSpPr>
        <p:spPr>
          <a:xfrm>
            <a:off x="11449323" y="13285465"/>
            <a:ext cx="908967" cy="43088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dirty="0" smtClean="0"/>
              <a:t>Stair 4</a:t>
            </a:r>
            <a:endParaRPr lang="en-AU" sz="2200" dirty="0"/>
          </a:p>
        </p:txBody>
      </p:sp>
      <p:sp>
        <p:nvSpPr>
          <p:cNvPr id="234" name="Freeform 233"/>
          <p:cNvSpPr/>
          <p:nvPr/>
        </p:nvSpPr>
        <p:spPr>
          <a:xfrm>
            <a:off x="20421600" y="9664700"/>
            <a:ext cx="5575300" cy="7112000"/>
          </a:xfrm>
          <a:custGeom>
            <a:avLst/>
            <a:gdLst>
              <a:gd name="connsiteX0" fmla="*/ 0 w 5575300"/>
              <a:gd name="connsiteY0" fmla="*/ 927100 h 7112000"/>
              <a:gd name="connsiteX1" fmla="*/ 927100 w 5575300"/>
              <a:gd name="connsiteY1" fmla="*/ 0 h 7112000"/>
              <a:gd name="connsiteX2" fmla="*/ 2590800 w 5575300"/>
              <a:gd name="connsiteY2" fmla="*/ 1587500 h 7112000"/>
              <a:gd name="connsiteX3" fmla="*/ 4089400 w 5575300"/>
              <a:gd name="connsiteY3" fmla="*/ 76200 h 7112000"/>
              <a:gd name="connsiteX4" fmla="*/ 5575300 w 5575300"/>
              <a:gd name="connsiteY4" fmla="*/ 1549400 h 7112000"/>
              <a:gd name="connsiteX5" fmla="*/ 1612900 w 5575300"/>
              <a:gd name="connsiteY5" fmla="*/ 5613400 h 7112000"/>
              <a:gd name="connsiteX6" fmla="*/ 1562100 w 5575300"/>
              <a:gd name="connsiteY6" fmla="*/ 7112000 h 7112000"/>
              <a:gd name="connsiteX7" fmla="*/ 1765300 w 5575300"/>
              <a:gd name="connsiteY7" fmla="*/ 7073900 h 71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75300" h="7112000">
                <a:moveTo>
                  <a:pt x="0" y="927100"/>
                </a:moveTo>
                <a:lnTo>
                  <a:pt x="927100" y="0"/>
                </a:lnTo>
                <a:lnTo>
                  <a:pt x="2590800" y="1587500"/>
                </a:lnTo>
                <a:lnTo>
                  <a:pt x="4089400" y="76200"/>
                </a:lnTo>
                <a:lnTo>
                  <a:pt x="5575300" y="1549400"/>
                </a:lnTo>
                <a:lnTo>
                  <a:pt x="1612900" y="5613400"/>
                </a:lnTo>
                <a:lnTo>
                  <a:pt x="1562100" y="7112000"/>
                </a:lnTo>
                <a:lnTo>
                  <a:pt x="1765300" y="7073900"/>
                </a:lnTo>
              </a:path>
            </a:pathLst>
          </a:cu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5" name="Freeform 234"/>
          <p:cNvSpPr/>
          <p:nvPr/>
        </p:nvSpPr>
        <p:spPr>
          <a:xfrm>
            <a:off x="25603200" y="10807700"/>
            <a:ext cx="3644900" cy="0"/>
          </a:xfrm>
          <a:custGeom>
            <a:avLst/>
            <a:gdLst>
              <a:gd name="connsiteX0" fmla="*/ 0 w 3644900"/>
              <a:gd name="connsiteY0" fmla="*/ 0 h 0"/>
              <a:gd name="connsiteX1" fmla="*/ 3644900 w 36449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44900">
                <a:moveTo>
                  <a:pt x="0" y="0"/>
                </a:moveTo>
                <a:lnTo>
                  <a:pt x="3644900" y="0"/>
                </a:lnTo>
              </a:path>
            </a:pathLst>
          </a:cu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6" name="Freeform 235"/>
          <p:cNvSpPr/>
          <p:nvPr/>
        </p:nvSpPr>
        <p:spPr>
          <a:xfrm>
            <a:off x="23520400" y="5956300"/>
            <a:ext cx="5740400" cy="4826000"/>
          </a:xfrm>
          <a:custGeom>
            <a:avLst/>
            <a:gdLst>
              <a:gd name="connsiteX0" fmla="*/ 5740400 w 5740400"/>
              <a:gd name="connsiteY0" fmla="*/ 4826000 h 4826000"/>
              <a:gd name="connsiteX1" fmla="*/ 5740400 w 5740400"/>
              <a:gd name="connsiteY1" fmla="*/ 12700 h 4826000"/>
              <a:gd name="connsiteX2" fmla="*/ 0 w 5740400"/>
              <a:gd name="connsiteY2" fmla="*/ 0 h 482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40400" h="4826000">
                <a:moveTo>
                  <a:pt x="5740400" y="4826000"/>
                </a:moveTo>
                <a:lnTo>
                  <a:pt x="5740400" y="12700"/>
                </a:lnTo>
                <a:lnTo>
                  <a:pt x="0" y="0"/>
                </a:lnTo>
              </a:path>
            </a:pathLst>
          </a:cu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7" name="Freeform 236"/>
          <p:cNvSpPr/>
          <p:nvPr/>
        </p:nvSpPr>
        <p:spPr>
          <a:xfrm>
            <a:off x="21082000" y="16789400"/>
            <a:ext cx="914400" cy="0"/>
          </a:xfrm>
          <a:custGeom>
            <a:avLst/>
            <a:gdLst>
              <a:gd name="connsiteX0" fmla="*/ 0 w 914400"/>
              <a:gd name="connsiteY0" fmla="*/ 0 h 0"/>
              <a:gd name="connsiteX1" fmla="*/ 914400 w 9144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8" name="Freeform 237"/>
          <p:cNvSpPr/>
          <p:nvPr/>
        </p:nvSpPr>
        <p:spPr>
          <a:xfrm>
            <a:off x="14356080" y="12550140"/>
            <a:ext cx="6652260" cy="4236720"/>
          </a:xfrm>
          <a:custGeom>
            <a:avLst/>
            <a:gdLst>
              <a:gd name="connsiteX0" fmla="*/ 0 w 6652260"/>
              <a:gd name="connsiteY0" fmla="*/ 3314700 h 4236720"/>
              <a:gd name="connsiteX1" fmla="*/ 693420 w 6652260"/>
              <a:gd name="connsiteY1" fmla="*/ 3421380 h 4236720"/>
              <a:gd name="connsiteX2" fmla="*/ 1684020 w 6652260"/>
              <a:gd name="connsiteY2" fmla="*/ 3444240 h 4236720"/>
              <a:gd name="connsiteX3" fmla="*/ 1668780 w 6652260"/>
              <a:gd name="connsiteY3" fmla="*/ 4236720 h 4236720"/>
              <a:gd name="connsiteX4" fmla="*/ 6652260 w 6652260"/>
              <a:gd name="connsiteY4" fmla="*/ 4213860 h 4236720"/>
              <a:gd name="connsiteX5" fmla="*/ 6652260 w 6652260"/>
              <a:gd name="connsiteY5" fmla="*/ 3215640 h 4236720"/>
              <a:gd name="connsiteX6" fmla="*/ 3406140 w 6652260"/>
              <a:gd name="connsiteY6" fmla="*/ 83820 h 4236720"/>
              <a:gd name="connsiteX7" fmla="*/ 3421380 w 6652260"/>
              <a:gd name="connsiteY7" fmla="*/ 0 h 4236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52260" h="4236720">
                <a:moveTo>
                  <a:pt x="0" y="3314700"/>
                </a:moveTo>
                <a:lnTo>
                  <a:pt x="693420" y="3421380"/>
                </a:lnTo>
                <a:lnTo>
                  <a:pt x="1684020" y="3444240"/>
                </a:lnTo>
                <a:lnTo>
                  <a:pt x="1668780" y="4236720"/>
                </a:lnTo>
                <a:lnTo>
                  <a:pt x="6652260" y="4213860"/>
                </a:lnTo>
                <a:lnTo>
                  <a:pt x="6652260" y="3215640"/>
                </a:lnTo>
                <a:lnTo>
                  <a:pt x="3406140" y="83820"/>
                </a:lnTo>
                <a:lnTo>
                  <a:pt x="3421380" y="0"/>
                </a:lnTo>
              </a:path>
            </a:pathLst>
          </a:cu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9" name="Freeform 238"/>
          <p:cNvSpPr/>
          <p:nvPr/>
        </p:nvSpPr>
        <p:spPr>
          <a:xfrm>
            <a:off x="1158240" y="7719060"/>
            <a:ext cx="1051560" cy="182880"/>
          </a:xfrm>
          <a:custGeom>
            <a:avLst/>
            <a:gdLst>
              <a:gd name="connsiteX0" fmla="*/ 0 w 1051560"/>
              <a:gd name="connsiteY0" fmla="*/ 7620 h 182880"/>
              <a:gd name="connsiteX1" fmla="*/ 1051560 w 1051560"/>
              <a:gd name="connsiteY1" fmla="*/ 0 h 182880"/>
              <a:gd name="connsiteX2" fmla="*/ 1051560 w 1051560"/>
              <a:gd name="connsiteY2" fmla="*/ 182880 h 182880"/>
              <a:gd name="connsiteX3" fmla="*/ 22860 w 1051560"/>
              <a:gd name="connsiteY3" fmla="*/ 167640 h 182880"/>
              <a:gd name="connsiteX4" fmla="*/ 0 w 1051560"/>
              <a:gd name="connsiteY4" fmla="*/ 7620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560" h="182880">
                <a:moveTo>
                  <a:pt x="0" y="7620"/>
                </a:moveTo>
                <a:lnTo>
                  <a:pt x="1051560" y="0"/>
                </a:lnTo>
                <a:lnTo>
                  <a:pt x="1051560" y="182880"/>
                </a:lnTo>
                <a:lnTo>
                  <a:pt x="22860" y="167640"/>
                </a:lnTo>
                <a:lnTo>
                  <a:pt x="0" y="7620"/>
                </a:lnTo>
                <a:close/>
              </a:path>
            </a:pathLst>
          </a:custGeom>
          <a:solidFill>
            <a:schemeClr val="accent6">
              <a:lumMod val="75000"/>
              <a:alpha val="33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2" name="TextBox 271"/>
          <p:cNvSpPr txBox="1"/>
          <p:nvPr/>
        </p:nvSpPr>
        <p:spPr>
          <a:xfrm>
            <a:off x="555346" y="18614058"/>
            <a:ext cx="4413257" cy="792087"/>
          </a:xfrm>
          <a:prstGeom prst="rect">
            <a:avLst/>
          </a:prstGeom>
          <a:solidFill>
            <a:schemeClr val="accent4">
              <a:lumMod val="75000"/>
              <a:alpha val="33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dirty="0" smtClean="0">
                <a:solidFill>
                  <a:schemeClr val="tx1"/>
                </a:solidFill>
              </a:rPr>
              <a:t>FUNDEX RIG SEQUENCING</a:t>
            </a:r>
          </a:p>
        </p:txBody>
      </p:sp>
      <p:sp>
        <p:nvSpPr>
          <p:cNvPr id="273" name="TextBox 272"/>
          <p:cNvSpPr txBox="1"/>
          <p:nvPr/>
        </p:nvSpPr>
        <p:spPr>
          <a:xfrm>
            <a:off x="576115" y="19766185"/>
            <a:ext cx="4371127" cy="792088"/>
          </a:xfrm>
          <a:prstGeom prst="rect">
            <a:avLst/>
          </a:prstGeom>
          <a:solidFill>
            <a:schemeClr val="accent6">
              <a:lumMod val="75000"/>
              <a:alpha val="33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dirty="0" smtClean="0">
                <a:solidFill>
                  <a:schemeClr val="tx1"/>
                </a:solidFill>
              </a:rPr>
              <a:t>ENTECCO RIG SEQUENCING</a:t>
            </a:r>
          </a:p>
        </p:txBody>
      </p:sp>
      <p:sp>
        <p:nvSpPr>
          <p:cNvPr id="274" name="Freeform 273"/>
          <p:cNvSpPr/>
          <p:nvPr/>
        </p:nvSpPr>
        <p:spPr>
          <a:xfrm>
            <a:off x="5040611" y="20126225"/>
            <a:ext cx="1079500" cy="12700"/>
          </a:xfrm>
          <a:custGeom>
            <a:avLst/>
            <a:gdLst>
              <a:gd name="connsiteX0" fmla="*/ 0 w 1079500"/>
              <a:gd name="connsiteY0" fmla="*/ 0 h 12700"/>
              <a:gd name="connsiteX1" fmla="*/ 1079500 w 1079500"/>
              <a:gd name="connsiteY1" fmla="*/ 1270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79500" h="12700">
                <a:moveTo>
                  <a:pt x="0" y="0"/>
                </a:moveTo>
                <a:lnTo>
                  <a:pt x="1079500" y="12700"/>
                </a:lnTo>
              </a:path>
            </a:pathLst>
          </a:custGeom>
          <a:ln w="101600">
            <a:solidFill>
              <a:schemeClr val="accent6">
                <a:lumMod val="75000"/>
              </a:schemeClr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5" name="Freeform 274"/>
          <p:cNvSpPr/>
          <p:nvPr/>
        </p:nvSpPr>
        <p:spPr>
          <a:xfrm>
            <a:off x="5040611" y="18974097"/>
            <a:ext cx="1079500" cy="12700"/>
          </a:xfrm>
          <a:custGeom>
            <a:avLst/>
            <a:gdLst>
              <a:gd name="connsiteX0" fmla="*/ 0 w 1079500"/>
              <a:gd name="connsiteY0" fmla="*/ 0 h 12700"/>
              <a:gd name="connsiteX1" fmla="*/ 1079500 w 1079500"/>
              <a:gd name="connsiteY1" fmla="*/ 1270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79500" h="12700">
                <a:moveTo>
                  <a:pt x="0" y="0"/>
                </a:moveTo>
                <a:lnTo>
                  <a:pt x="1079500" y="12700"/>
                </a:lnTo>
              </a:path>
            </a:pathLst>
          </a:custGeom>
          <a:ln w="101600">
            <a:solidFill>
              <a:srgbClr val="7030A0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6" name="5-Point Star 275"/>
          <p:cNvSpPr/>
          <p:nvPr/>
        </p:nvSpPr>
        <p:spPr>
          <a:xfrm>
            <a:off x="11809363" y="19550161"/>
            <a:ext cx="792088" cy="792088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9" name="TextBox 278"/>
          <p:cNvSpPr txBox="1"/>
          <p:nvPr/>
        </p:nvSpPr>
        <p:spPr>
          <a:xfrm>
            <a:off x="7272859" y="19694177"/>
            <a:ext cx="4413257" cy="792087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dirty="0" smtClean="0">
                <a:solidFill>
                  <a:schemeClr val="tx1"/>
                </a:solidFill>
              </a:rPr>
              <a:t>Rig Starting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497425" y="19357364"/>
            <a:ext cx="1057334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500" dirty="0" smtClean="0">
                <a:solidFill>
                  <a:srgbClr val="FF0000"/>
                </a:solidFill>
              </a:rPr>
              <a:t>UNCONTROLLED - FOR SEQUENCING INFORMATION ONLY</a:t>
            </a:r>
            <a:endParaRPr lang="en-AU" sz="3500" dirty="0">
              <a:solidFill>
                <a:srgbClr val="FF0000"/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12677775" y="15738475"/>
            <a:ext cx="1396408" cy="43088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b="1" dirty="0" smtClean="0"/>
              <a:t>CB ZONE 1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20831871" y="16352837"/>
            <a:ext cx="1392432" cy="43088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b="1" dirty="0" smtClean="0"/>
              <a:t>SB ZONE 1</a:t>
            </a:r>
          </a:p>
        </p:txBody>
      </p:sp>
      <p:sp>
        <p:nvSpPr>
          <p:cNvPr id="4" name="Rectangle 3"/>
          <p:cNvSpPr/>
          <p:nvPr/>
        </p:nvSpPr>
        <p:spPr>
          <a:xfrm>
            <a:off x="4077370" y="8867775"/>
            <a:ext cx="545430" cy="1897410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0" name="Rectangle 239"/>
          <p:cNvSpPr/>
          <p:nvPr/>
        </p:nvSpPr>
        <p:spPr>
          <a:xfrm>
            <a:off x="6120731" y="8892977"/>
            <a:ext cx="545430" cy="1897410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1" name="Rectangle 240"/>
          <p:cNvSpPr/>
          <p:nvPr/>
        </p:nvSpPr>
        <p:spPr>
          <a:xfrm>
            <a:off x="2336800" y="7929016"/>
            <a:ext cx="272715" cy="2205583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2" name="Rectangle 241"/>
          <p:cNvSpPr/>
          <p:nvPr/>
        </p:nvSpPr>
        <p:spPr>
          <a:xfrm>
            <a:off x="3024387" y="7911476"/>
            <a:ext cx="523622" cy="1773589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4" name="Rectangle 243"/>
          <p:cNvSpPr/>
          <p:nvPr/>
        </p:nvSpPr>
        <p:spPr>
          <a:xfrm rot="16200000">
            <a:off x="4121955" y="5452948"/>
            <a:ext cx="276225" cy="3721327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0" name="Rectangle 249"/>
          <p:cNvSpPr/>
          <p:nvPr/>
        </p:nvSpPr>
        <p:spPr>
          <a:xfrm rot="16200000">
            <a:off x="4623880" y="7433785"/>
            <a:ext cx="545430" cy="1490699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2" name="Rectangle 251"/>
          <p:cNvSpPr/>
          <p:nvPr/>
        </p:nvSpPr>
        <p:spPr>
          <a:xfrm rot="16200000">
            <a:off x="6680000" y="7447738"/>
            <a:ext cx="545430" cy="1490699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3" name="Rectangle 252"/>
          <p:cNvSpPr/>
          <p:nvPr/>
        </p:nvSpPr>
        <p:spPr>
          <a:xfrm rot="16200000">
            <a:off x="7738586" y="9414985"/>
            <a:ext cx="545430" cy="1490699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4" name="Rectangle 253"/>
          <p:cNvSpPr/>
          <p:nvPr/>
        </p:nvSpPr>
        <p:spPr>
          <a:xfrm rot="16200000">
            <a:off x="7783303" y="8449450"/>
            <a:ext cx="545430" cy="1490699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5" name="Rectangle 254"/>
          <p:cNvSpPr/>
          <p:nvPr/>
        </p:nvSpPr>
        <p:spPr>
          <a:xfrm rot="16200000">
            <a:off x="7168631" y="6768234"/>
            <a:ext cx="545430" cy="745351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350085" y="9592419"/>
            <a:ext cx="2043361" cy="20638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Arrow Connector 259"/>
          <p:cNvCxnSpPr/>
          <p:nvPr/>
        </p:nvCxnSpPr>
        <p:spPr>
          <a:xfrm flipV="1">
            <a:off x="2459124" y="8782050"/>
            <a:ext cx="1021680" cy="22969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Arrow Connector 260"/>
          <p:cNvCxnSpPr/>
          <p:nvPr/>
        </p:nvCxnSpPr>
        <p:spPr>
          <a:xfrm flipH="1" flipV="1">
            <a:off x="3286198" y="7248525"/>
            <a:ext cx="2009" cy="857995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261"/>
          <p:cNvCxnSpPr/>
          <p:nvPr/>
        </p:nvCxnSpPr>
        <p:spPr>
          <a:xfrm>
            <a:off x="4896595" y="7258050"/>
            <a:ext cx="0" cy="914847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/>
          <p:nvPr/>
        </p:nvCxnSpPr>
        <p:spPr>
          <a:xfrm>
            <a:off x="5256635" y="8642684"/>
            <a:ext cx="2799383" cy="1491915"/>
          </a:xfrm>
          <a:prstGeom prst="bentConnector3">
            <a:avLst>
              <a:gd name="adj1" fmla="val 57259"/>
            </a:avLst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/>
          <p:cNvCxnSpPr/>
          <p:nvPr/>
        </p:nvCxnSpPr>
        <p:spPr>
          <a:xfrm flipH="1" flipV="1">
            <a:off x="8057022" y="9092827"/>
            <a:ext cx="2009" cy="857995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Arrow Connector 280"/>
          <p:cNvCxnSpPr/>
          <p:nvPr/>
        </p:nvCxnSpPr>
        <p:spPr>
          <a:xfrm flipH="1" flipV="1">
            <a:off x="7560891" y="8282830"/>
            <a:ext cx="2009" cy="857995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Arrow Connector 281"/>
          <p:cNvCxnSpPr/>
          <p:nvPr/>
        </p:nvCxnSpPr>
        <p:spPr>
          <a:xfrm flipH="1" flipV="1">
            <a:off x="7469128" y="7241430"/>
            <a:ext cx="2009" cy="857995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Rectangle 282"/>
          <p:cNvSpPr/>
          <p:nvPr/>
        </p:nvSpPr>
        <p:spPr>
          <a:xfrm>
            <a:off x="9242117" y="8918575"/>
            <a:ext cx="658375" cy="1490699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5" name="Rectangle 284"/>
          <p:cNvSpPr/>
          <p:nvPr/>
        </p:nvSpPr>
        <p:spPr>
          <a:xfrm>
            <a:off x="9217075" y="6911975"/>
            <a:ext cx="658375" cy="1490699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6" name="Rectangle 285"/>
          <p:cNvSpPr/>
          <p:nvPr/>
        </p:nvSpPr>
        <p:spPr>
          <a:xfrm rot="18871276">
            <a:off x="10745142" y="9683778"/>
            <a:ext cx="543381" cy="2218968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7" name="Rectangle 286"/>
          <p:cNvSpPr/>
          <p:nvPr/>
        </p:nvSpPr>
        <p:spPr>
          <a:xfrm rot="18871276">
            <a:off x="12371438" y="8679942"/>
            <a:ext cx="682226" cy="1756702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8" name="Rectangle 287"/>
          <p:cNvSpPr/>
          <p:nvPr/>
        </p:nvSpPr>
        <p:spPr>
          <a:xfrm rot="13581838">
            <a:off x="13047667" y="10183058"/>
            <a:ext cx="571476" cy="1756702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9" name="Rectangle 288"/>
          <p:cNvSpPr/>
          <p:nvPr/>
        </p:nvSpPr>
        <p:spPr>
          <a:xfrm rot="13581838">
            <a:off x="13863090" y="10924711"/>
            <a:ext cx="571476" cy="1756702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0" name="Rectangle 289"/>
          <p:cNvSpPr/>
          <p:nvPr/>
        </p:nvSpPr>
        <p:spPr>
          <a:xfrm rot="18871276">
            <a:off x="13419610" y="11134205"/>
            <a:ext cx="592387" cy="587731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1" name="Rectangle 290"/>
          <p:cNvSpPr/>
          <p:nvPr/>
        </p:nvSpPr>
        <p:spPr>
          <a:xfrm>
            <a:off x="10267949" y="7929017"/>
            <a:ext cx="1937457" cy="473658"/>
          </a:xfrm>
          <a:prstGeom prst="rect">
            <a:avLst/>
          </a:prstGeom>
          <a:solidFill>
            <a:schemeClr val="tx2">
              <a:alpha val="3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92" name="Straight Arrow Connector 291"/>
          <p:cNvCxnSpPr/>
          <p:nvPr/>
        </p:nvCxnSpPr>
        <p:spPr>
          <a:xfrm>
            <a:off x="9571304" y="7858125"/>
            <a:ext cx="0" cy="1498600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>
            <a:off x="9571304" y="9758234"/>
            <a:ext cx="1301955" cy="909766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>
            <a:off x="11056335" y="8144209"/>
            <a:ext cx="1301955" cy="909766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/>
          <p:cNvCxnSpPr/>
          <p:nvPr/>
        </p:nvCxnSpPr>
        <p:spPr>
          <a:xfrm>
            <a:off x="12864327" y="9771792"/>
            <a:ext cx="937398" cy="896208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/>
          <p:cNvCxnSpPr/>
          <p:nvPr/>
        </p:nvCxnSpPr>
        <p:spPr>
          <a:xfrm>
            <a:off x="12967901" y="11460577"/>
            <a:ext cx="937398" cy="896208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8" name="TextBox 297"/>
          <p:cNvSpPr txBox="1"/>
          <p:nvPr/>
        </p:nvSpPr>
        <p:spPr>
          <a:xfrm>
            <a:off x="4122049" y="9423598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1</a:t>
            </a:r>
          </a:p>
        </p:txBody>
      </p:sp>
      <p:sp>
        <p:nvSpPr>
          <p:cNvPr id="299" name="TextBox 298"/>
          <p:cNvSpPr txBox="1"/>
          <p:nvPr/>
        </p:nvSpPr>
        <p:spPr>
          <a:xfrm>
            <a:off x="6334368" y="9541073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2</a:t>
            </a:r>
            <a:endParaRPr lang="en-AU" sz="1400" b="1" dirty="0" smtClean="0"/>
          </a:p>
        </p:txBody>
      </p:sp>
      <p:sp>
        <p:nvSpPr>
          <p:cNvPr id="300" name="TextBox 299"/>
          <p:cNvSpPr txBox="1"/>
          <p:nvPr/>
        </p:nvSpPr>
        <p:spPr>
          <a:xfrm>
            <a:off x="2311400" y="8379048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3</a:t>
            </a:r>
          </a:p>
        </p:txBody>
      </p:sp>
      <p:sp>
        <p:nvSpPr>
          <p:cNvPr id="301" name="TextBox 300"/>
          <p:cNvSpPr txBox="1"/>
          <p:nvPr/>
        </p:nvSpPr>
        <p:spPr>
          <a:xfrm>
            <a:off x="3168403" y="8363148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4</a:t>
            </a:r>
            <a:endParaRPr lang="en-AU" sz="1400" b="1" dirty="0" smtClean="0"/>
          </a:p>
        </p:txBody>
      </p:sp>
      <p:sp>
        <p:nvSpPr>
          <p:cNvPr id="302" name="TextBox 301"/>
          <p:cNvSpPr txBox="1"/>
          <p:nvPr/>
        </p:nvSpPr>
        <p:spPr>
          <a:xfrm>
            <a:off x="4065769" y="7186909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5</a:t>
            </a:r>
          </a:p>
        </p:txBody>
      </p:sp>
      <p:sp>
        <p:nvSpPr>
          <p:cNvPr id="303" name="TextBox 302"/>
          <p:cNvSpPr txBox="1"/>
          <p:nvPr/>
        </p:nvSpPr>
        <p:spPr>
          <a:xfrm>
            <a:off x="4398087" y="7997825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6</a:t>
            </a:r>
            <a:endParaRPr lang="en-AU" sz="1400" b="1" dirty="0" smtClean="0"/>
          </a:p>
        </p:txBody>
      </p:sp>
      <p:sp>
        <p:nvSpPr>
          <p:cNvPr id="304" name="TextBox 303"/>
          <p:cNvSpPr txBox="1"/>
          <p:nvPr/>
        </p:nvSpPr>
        <p:spPr>
          <a:xfrm>
            <a:off x="8184077" y="10035232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7</a:t>
            </a:r>
          </a:p>
        </p:txBody>
      </p:sp>
      <p:sp>
        <p:nvSpPr>
          <p:cNvPr id="305" name="TextBox 304"/>
          <p:cNvSpPr txBox="1"/>
          <p:nvPr/>
        </p:nvSpPr>
        <p:spPr>
          <a:xfrm>
            <a:off x="8322096" y="9044086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8</a:t>
            </a:r>
            <a:endParaRPr lang="en-AU" sz="1400" b="1" dirty="0" smtClean="0"/>
          </a:p>
        </p:txBody>
      </p:sp>
      <p:sp>
        <p:nvSpPr>
          <p:cNvPr id="306" name="TextBox 305"/>
          <p:cNvSpPr txBox="1"/>
          <p:nvPr/>
        </p:nvSpPr>
        <p:spPr>
          <a:xfrm>
            <a:off x="6792632" y="8053486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9</a:t>
            </a:r>
          </a:p>
        </p:txBody>
      </p:sp>
      <p:sp>
        <p:nvSpPr>
          <p:cNvPr id="307" name="TextBox 306"/>
          <p:cNvSpPr txBox="1"/>
          <p:nvPr/>
        </p:nvSpPr>
        <p:spPr>
          <a:xfrm>
            <a:off x="7265951" y="6949286"/>
            <a:ext cx="367408" cy="30777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10</a:t>
            </a:r>
          </a:p>
        </p:txBody>
      </p:sp>
      <p:sp>
        <p:nvSpPr>
          <p:cNvPr id="308" name="TextBox 307"/>
          <p:cNvSpPr txBox="1"/>
          <p:nvPr/>
        </p:nvSpPr>
        <p:spPr>
          <a:xfrm>
            <a:off x="9446968" y="7427912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1</a:t>
            </a:r>
          </a:p>
        </p:txBody>
      </p:sp>
      <p:sp>
        <p:nvSpPr>
          <p:cNvPr id="309" name="TextBox 308"/>
          <p:cNvSpPr txBox="1"/>
          <p:nvPr/>
        </p:nvSpPr>
        <p:spPr>
          <a:xfrm>
            <a:off x="9408243" y="9375973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2</a:t>
            </a:r>
            <a:endParaRPr lang="en-AU" sz="1400" b="1" dirty="0" smtClean="0"/>
          </a:p>
        </p:txBody>
      </p:sp>
      <p:sp>
        <p:nvSpPr>
          <p:cNvPr id="310" name="TextBox 309"/>
          <p:cNvSpPr txBox="1"/>
          <p:nvPr/>
        </p:nvSpPr>
        <p:spPr>
          <a:xfrm>
            <a:off x="10960639" y="10665023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3</a:t>
            </a:r>
          </a:p>
        </p:txBody>
      </p:sp>
      <p:sp>
        <p:nvSpPr>
          <p:cNvPr id="311" name="TextBox 310"/>
          <p:cNvSpPr txBox="1"/>
          <p:nvPr/>
        </p:nvSpPr>
        <p:spPr>
          <a:xfrm>
            <a:off x="10735240" y="7975053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4</a:t>
            </a:r>
            <a:endParaRPr lang="en-AU" sz="1400" b="1" dirty="0" smtClean="0"/>
          </a:p>
        </p:txBody>
      </p:sp>
      <p:sp>
        <p:nvSpPr>
          <p:cNvPr id="313" name="TextBox 312"/>
          <p:cNvSpPr txBox="1"/>
          <p:nvPr/>
        </p:nvSpPr>
        <p:spPr>
          <a:xfrm>
            <a:off x="12500528" y="9320311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5</a:t>
            </a:r>
          </a:p>
        </p:txBody>
      </p:sp>
      <p:sp>
        <p:nvSpPr>
          <p:cNvPr id="314" name="TextBox 313"/>
          <p:cNvSpPr txBox="1"/>
          <p:nvPr/>
        </p:nvSpPr>
        <p:spPr>
          <a:xfrm>
            <a:off x="13229256" y="10843260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6</a:t>
            </a:r>
            <a:endParaRPr lang="en-AU" sz="1400" b="1" dirty="0" smtClean="0"/>
          </a:p>
        </p:txBody>
      </p:sp>
      <p:sp>
        <p:nvSpPr>
          <p:cNvPr id="315" name="TextBox 314"/>
          <p:cNvSpPr txBox="1"/>
          <p:nvPr/>
        </p:nvSpPr>
        <p:spPr>
          <a:xfrm>
            <a:off x="14010809" y="11698514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7</a:t>
            </a:r>
          </a:p>
        </p:txBody>
      </p:sp>
      <p:sp>
        <p:nvSpPr>
          <p:cNvPr id="257" name="Rectangle 256"/>
          <p:cNvSpPr/>
          <p:nvPr/>
        </p:nvSpPr>
        <p:spPr>
          <a:xfrm rot="16899724">
            <a:off x="13730541" y="14368277"/>
            <a:ext cx="419929" cy="2270830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66" name="Straight Arrow Connector 265"/>
          <p:cNvCxnSpPr/>
          <p:nvPr/>
        </p:nvCxnSpPr>
        <p:spPr>
          <a:xfrm flipV="1">
            <a:off x="13545163" y="14427200"/>
            <a:ext cx="169249" cy="942975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/>
          <p:cNvCxnSpPr/>
          <p:nvPr/>
        </p:nvCxnSpPr>
        <p:spPr>
          <a:xfrm flipV="1">
            <a:off x="13714412" y="13403262"/>
            <a:ext cx="169249" cy="942975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/>
          <p:cNvCxnSpPr/>
          <p:nvPr/>
        </p:nvCxnSpPr>
        <p:spPr>
          <a:xfrm flipV="1">
            <a:off x="14925675" y="12519757"/>
            <a:ext cx="169249" cy="942975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Arrow Connector 268"/>
          <p:cNvCxnSpPr/>
          <p:nvPr/>
        </p:nvCxnSpPr>
        <p:spPr>
          <a:xfrm>
            <a:off x="16251788" y="12597094"/>
            <a:ext cx="0" cy="1547531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Rectangle 270"/>
          <p:cNvSpPr/>
          <p:nvPr/>
        </p:nvSpPr>
        <p:spPr>
          <a:xfrm rot="16899724">
            <a:off x="13923242" y="13279371"/>
            <a:ext cx="419929" cy="2270830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7" name="Rectangle 276"/>
          <p:cNvSpPr/>
          <p:nvPr/>
        </p:nvSpPr>
        <p:spPr>
          <a:xfrm rot="16899724">
            <a:off x="14199675" y="12242842"/>
            <a:ext cx="419929" cy="2270830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8" name="Rectangle 277"/>
          <p:cNvSpPr/>
          <p:nvPr/>
        </p:nvSpPr>
        <p:spPr>
          <a:xfrm>
            <a:off x="16007935" y="13318670"/>
            <a:ext cx="527465" cy="2765879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4" name="Rectangle 283"/>
          <p:cNvSpPr/>
          <p:nvPr/>
        </p:nvSpPr>
        <p:spPr>
          <a:xfrm rot="16200000">
            <a:off x="15421449" y="11722779"/>
            <a:ext cx="527465" cy="1700440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6" name="TextBox 295"/>
          <p:cNvSpPr txBox="1"/>
          <p:nvPr/>
        </p:nvSpPr>
        <p:spPr>
          <a:xfrm>
            <a:off x="13930842" y="15370175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1</a:t>
            </a:r>
          </a:p>
        </p:txBody>
      </p:sp>
      <p:sp>
        <p:nvSpPr>
          <p:cNvPr id="312" name="TextBox 311"/>
          <p:cNvSpPr txBox="1"/>
          <p:nvPr/>
        </p:nvSpPr>
        <p:spPr>
          <a:xfrm>
            <a:off x="14243365" y="14300200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2</a:t>
            </a:r>
            <a:endParaRPr lang="en-AU" sz="1400" b="1" dirty="0" smtClean="0"/>
          </a:p>
        </p:txBody>
      </p:sp>
      <p:sp>
        <p:nvSpPr>
          <p:cNvPr id="316" name="TextBox 315"/>
          <p:cNvSpPr txBox="1"/>
          <p:nvPr/>
        </p:nvSpPr>
        <p:spPr>
          <a:xfrm>
            <a:off x="14473331" y="13280339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3</a:t>
            </a:r>
          </a:p>
        </p:txBody>
      </p:sp>
      <p:sp>
        <p:nvSpPr>
          <p:cNvPr id="317" name="TextBox 316"/>
          <p:cNvSpPr txBox="1"/>
          <p:nvPr/>
        </p:nvSpPr>
        <p:spPr>
          <a:xfrm>
            <a:off x="15524256" y="12438161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4</a:t>
            </a:r>
          </a:p>
        </p:txBody>
      </p:sp>
      <p:sp>
        <p:nvSpPr>
          <p:cNvPr id="318" name="TextBox 317"/>
          <p:cNvSpPr txBox="1"/>
          <p:nvPr/>
        </p:nvSpPr>
        <p:spPr>
          <a:xfrm>
            <a:off x="16129187" y="14684375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5</a:t>
            </a:r>
            <a:endParaRPr lang="en-AU" sz="1400" b="1" dirty="0" smtClean="0"/>
          </a:p>
        </p:txBody>
      </p:sp>
      <p:sp>
        <p:nvSpPr>
          <p:cNvPr id="319" name="Rectangle 318"/>
          <p:cNvSpPr/>
          <p:nvPr/>
        </p:nvSpPr>
        <p:spPr>
          <a:xfrm rot="5400000">
            <a:off x="18615708" y="13811146"/>
            <a:ext cx="527465" cy="3758082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0" name="Rectangle 319"/>
          <p:cNvSpPr/>
          <p:nvPr/>
        </p:nvSpPr>
        <p:spPr>
          <a:xfrm rot="5400000">
            <a:off x="18101589" y="13343060"/>
            <a:ext cx="527465" cy="2729842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1" name="Rectangle 320"/>
          <p:cNvSpPr/>
          <p:nvPr/>
        </p:nvSpPr>
        <p:spPr>
          <a:xfrm rot="5400000">
            <a:off x="17617867" y="12878009"/>
            <a:ext cx="527465" cy="1562100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2" name="Rectangle 321"/>
          <p:cNvSpPr/>
          <p:nvPr/>
        </p:nvSpPr>
        <p:spPr>
          <a:xfrm rot="5400000">
            <a:off x="17035564" y="12286939"/>
            <a:ext cx="527465" cy="650256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3" name="TextBox 322"/>
          <p:cNvSpPr txBox="1"/>
          <p:nvPr/>
        </p:nvSpPr>
        <p:spPr>
          <a:xfrm>
            <a:off x="17678400" y="15536298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1</a:t>
            </a:r>
          </a:p>
        </p:txBody>
      </p:sp>
      <p:sp>
        <p:nvSpPr>
          <p:cNvPr id="324" name="TextBox 323"/>
          <p:cNvSpPr txBox="1"/>
          <p:nvPr/>
        </p:nvSpPr>
        <p:spPr>
          <a:xfrm>
            <a:off x="17664206" y="14581385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2</a:t>
            </a:r>
            <a:endParaRPr lang="en-AU" sz="1400" b="1" dirty="0" smtClean="0"/>
          </a:p>
        </p:txBody>
      </p:sp>
      <p:sp>
        <p:nvSpPr>
          <p:cNvPr id="325" name="TextBox 324"/>
          <p:cNvSpPr txBox="1"/>
          <p:nvPr/>
        </p:nvSpPr>
        <p:spPr>
          <a:xfrm>
            <a:off x="17624425" y="13520836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3</a:t>
            </a:r>
          </a:p>
        </p:txBody>
      </p:sp>
      <p:sp>
        <p:nvSpPr>
          <p:cNvPr id="326" name="TextBox 325"/>
          <p:cNvSpPr txBox="1"/>
          <p:nvPr/>
        </p:nvSpPr>
        <p:spPr>
          <a:xfrm>
            <a:off x="17173762" y="12462101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4</a:t>
            </a:r>
          </a:p>
        </p:txBody>
      </p:sp>
      <p:cxnSp>
        <p:nvCxnSpPr>
          <p:cNvPr id="327" name="Straight Arrow Connector 326"/>
          <p:cNvCxnSpPr/>
          <p:nvPr/>
        </p:nvCxnSpPr>
        <p:spPr>
          <a:xfrm flipV="1">
            <a:off x="18621375" y="14798773"/>
            <a:ext cx="0" cy="954217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Arrow Connector 327"/>
          <p:cNvCxnSpPr/>
          <p:nvPr/>
        </p:nvCxnSpPr>
        <p:spPr>
          <a:xfrm flipV="1">
            <a:off x="18202275" y="13687523"/>
            <a:ext cx="0" cy="954217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/>
          <p:cNvCxnSpPr/>
          <p:nvPr/>
        </p:nvCxnSpPr>
        <p:spPr>
          <a:xfrm flipV="1">
            <a:off x="17311781" y="12749083"/>
            <a:ext cx="0" cy="954217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Rectangle 329"/>
          <p:cNvSpPr/>
          <p:nvPr/>
        </p:nvSpPr>
        <p:spPr>
          <a:xfrm rot="2756131">
            <a:off x="13049069" y="7212101"/>
            <a:ext cx="666213" cy="1700440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1" name="Rectangle 330"/>
          <p:cNvSpPr/>
          <p:nvPr/>
        </p:nvSpPr>
        <p:spPr>
          <a:xfrm rot="2756131">
            <a:off x="15367086" y="9514554"/>
            <a:ext cx="503940" cy="1700440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2" name="Rectangle 331"/>
          <p:cNvSpPr/>
          <p:nvPr/>
        </p:nvSpPr>
        <p:spPr>
          <a:xfrm rot="8230895">
            <a:off x="15660266" y="7318339"/>
            <a:ext cx="666213" cy="2604919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3" name="Rectangle 332"/>
          <p:cNvSpPr/>
          <p:nvPr/>
        </p:nvSpPr>
        <p:spPr>
          <a:xfrm rot="8230895">
            <a:off x="17023637" y="7168411"/>
            <a:ext cx="350692" cy="1639520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34" name="Straight Arrow Connector 333"/>
          <p:cNvCxnSpPr/>
          <p:nvPr/>
        </p:nvCxnSpPr>
        <p:spPr>
          <a:xfrm>
            <a:off x="13298597" y="8223250"/>
            <a:ext cx="2225659" cy="2168525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Arrow Connector 334"/>
          <p:cNvCxnSpPr/>
          <p:nvPr/>
        </p:nvCxnSpPr>
        <p:spPr>
          <a:xfrm flipV="1">
            <a:off x="15954672" y="8966656"/>
            <a:ext cx="174515" cy="907380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Arrow Connector 335"/>
          <p:cNvCxnSpPr/>
          <p:nvPr/>
        </p:nvCxnSpPr>
        <p:spPr>
          <a:xfrm flipV="1">
            <a:off x="16346311" y="8013700"/>
            <a:ext cx="869534" cy="819038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" name="TextBox 337"/>
          <p:cNvSpPr txBox="1"/>
          <p:nvPr/>
        </p:nvSpPr>
        <p:spPr>
          <a:xfrm>
            <a:off x="13117202" y="7885310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1</a:t>
            </a:r>
            <a:endParaRPr lang="en-AU" sz="1400" b="1" dirty="0" smtClean="0"/>
          </a:p>
        </p:txBody>
      </p:sp>
      <p:sp>
        <p:nvSpPr>
          <p:cNvPr id="339" name="TextBox 338"/>
          <p:cNvSpPr txBox="1"/>
          <p:nvPr/>
        </p:nvSpPr>
        <p:spPr>
          <a:xfrm>
            <a:off x="15497821" y="10272414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2</a:t>
            </a:r>
            <a:endParaRPr lang="en-AU" sz="1400" b="1" dirty="0" smtClean="0"/>
          </a:p>
        </p:txBody>
      </p:sp>
      <p:sp>
        <p:nvSpPr>
          <p:cNvPr id="340" name="TextBox 339"/>
          <p:cNvSpPr txBox="1"/>
          <p:nvPr/>
        </p:nvSpPr>
        <p:spPr>
          <a:xfrm>
            <a:off x="16044069" y="8632825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3</a:t>
            </a:r>
            <a:endParaRPr lang="en-AU" sz="1400" b="1" dirty="0" smtClean="0"/>
          </a:p>
        </p:txBody>
      </p:sp>
      <p:sp>
        <p:nvSpPr>
          <p:cNvPr id="341" name="TextBox 340"/>
          <p:cNvSpPr txBox="1"/>
          <p:nvPr/>
        </p:nvSpPr>
        <p:spPr>
          <a:xfrm>
            <a:off x="17122962" y="7858125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4</a:t>
            </a:r>
            <a:endParaRPr lang="en-AU" sz="1400" b="1" dirty="0" smtClean="0"/>
          </a:p>
        </p:txBody>
      </p:sp>
      <p:sp>
        <p:nvSpPr>
          <p:cNvPr id="342" name="Rectangle 341"/>
          <p:cNvSpPr/>
          <p:nvPr/>
        </p:nvSpPr>
        <p:spPr>
          <a:xfrm rot="2756131">
            <a:off x="15684899" y="11314574"/>
            <a:ext cx="583659" cy="512872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3" name="Rectangle 342"/>
          <p:cNvSpPr/>
          <p:nvPr/>
        </p:nvSpPr>
        <p:spPr>
          <a:xfrm rot="2756131">
            <a:off x="16207855" y="10837618"/>
            <a:ext cx="1647320" cy="590282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4" name="Rectangle 343"/>
          <p:cNvSpPr/>
          <p:nvPr/>
        </p:nvSpPr>
        <p:spPr>
          <a:xfrm rot="2646930">
            <a:off x="17033067" y="10282641"/>
            <a:ext cx="1647320" cy="443212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5" name="Rectangle 344"/>
          <p:cNvSpPr/>
          <p:nvPr/>
        </p:nvSpPr>
        <p:spPr>
          <a:xfrm rot="2646930">
            <a:off x="18902084" y="10775865"/>
            <a:ext cx="714933" cy="1274784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6" name="Rectangle 345"/>
          <p:cNvSpPr/>
          <p:nvPr/>
        </p:nvSpPr>
        <p:spPr>
          <a:xfrm rot="2646930">
            <a:off x="18644514" y="10245787"/>
            <a:ext cx="714933" cy="641228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7" name="Rectangle 346"/>
          <p:cNvSpPr/>
          <p:nvPr/>
        </p:nvSpPr>
        <p:spPr>
          <a:xfrm rot="2646930">
            <a:off x="17679604" y="9601696"/>
            <a:ext cx="2747482" cy="405938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48" name="Straight Arrow Connector 347"/>
          <p:cNvCxnSpPr/>
          <p:nvPr/>
        </p:nvCxnSpPr>
        <p:spPr>
          <a:xfrm flipV="1">
            <a:off x="16138541" y="10915807"/>
            <a:ext cx="573071" cy="584043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9" name="Straight Arrow Connector 348"/>
          <p:cNvCxnSpPr/>
          <p:nvPr/>
        </p:nvCxnSpPr>
        <p:spPr>
          <a:xfrm>
            <a:off x="17497425" y="11413257"/>
            <a:ext cx="1406525" cy="14813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Straight Arrow Connector 349"/>
          <p:cNvCxnSpPr/>
          <p:nvPr/>
        </p:nvCxnSpPr>
        <p:spPr>
          <a:xfrm flipV="1">
            <a:off x="19021426" y="10736262"/>
            <a:ext cx="47624" cy="514930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Straight Arrow Connector 350"/>
          <p:cNvCxnSpPr/>
          <p:nvPr/>
        </p:nvCxnSpPr>
        <p:spPr>
          <a:xfrm flipH="1">
            <a:off x="18218076" y="10668000"/>
            <a:ext cx="631899" cy="97186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Straight Arrow Connector 351"/>
          <p:cNvCxnSpPr/>
          <p:nvPr/>
        </p:nvCxnSpPr>
        <p:spPr>
          <a:xfrm flipV="1">
            <a:off x="17954625" y="9558293"/>
            <a:ext cx="801687" cy="839832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3" name="TextBox 352"/>
          <p:cNvSpPr txBox="1"/>
          <p:nvPr/>
        </p:nvSpPr>
        <p:spPr>
          <a:xfrm>
            <a:off x="15802068" y="11410082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1</a:t>
            </a:r>
            <a:endParaRPr lang="en-AU" sz="1400" b="1" dirty="0" smtClean="0"/>
          </a:p>
        </p:txBody>
      </p:sp>
      <p:sp>
        <p:nvSpPr>
          <p:cNvPr id="354" name="TextBox 353"/>
          <p:cNvSpPr txBox="1"/>
          <p:nvPr/>
        </p:nvSpPr>
        <p:spPr>
          <a:xfrm>
            <a:off x="16882643" y="10894243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2</a:t>
            </a:r>
          </a:p>
        </p:txBody>
      </p:sp>
      <p:sp>
        <p:nvSpPr>
          <p:cNvPr id="355" name="TextBox 354"/>
          <p:cNvSpPr txBox="1"/>
          <p:nvPr/>
        </p:nvSpPr>
        <p:spPr>
          <a:xfrm>
            <a:off x="18793012" y="10418010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4</a:t>
            </a:r>
            <a:endParaRPr lang="en-AU" sz="1400" b="1" dirty="0" smtClean="0"/>
          </a:p>
        </p:txBody>
      </p:sp>
      <p:sp>
        <p:nvSpPr>
          <p:cNvPr id="356" name="TextBox 355"/>
          <p:cNvSpPr txBox="1"/>
          <p:nvPr/>
        </p:nvSpPr>
        <p:spPr>
          <a:xfrm>
            <a:off x="19086886" y="11179221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3</a:t>
            </a:r>
            <a:endParaRPr lang="en-AU" sz="1400" b="1" dirty="0" smtClean="0"/>
          </a:p>
        </p:txBody>
      </p:sp>
      <p:sp>
        <p:nvSpPr>
          <p:cNvPr id="357" name="TextBox 356"/>
          <p:cNvSpPr txBox="1"/>
          <p:nvPr/>
        </p:nvSpPr>
        <p:spPr>
          <a:xfrm>
            <a:off x="17757075" y="10343009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5</a:t>
            </a:r>
            <a:endParaRPr lang="en-AU" sz="1400" b="1" dirty="0" smtClean="0"/>
          </a:p>
        </p:txBody>
      </p:sp>
      <p:sp>
        <p:nvSpPr>
          <p:cNvPr id="358" name="TextBox 357"/>
          <p:cNvSpPr txBox="1"/>
          <p:nvPr/>
        </p:nvSpPr>
        <p:spPr>
          <a:xfrm>
            <a:off x="18784886" y="9525316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6</a:t>
            </a:r>
          </a:p>
        </p:txBody>
      </p:sp>
      <p:sp>
        <p:nvSpPr>
          <p:cNvPr id="192" name="TextBox 191"/>
          <p:cNvSpPr txBox="1"/>
          <p:nvPr/>
        </p:nvSpPr>
        <p:spPr>
          <a:xfrm>
            <a:off x="17558369" y="8751213"/>
            <a:ext cx="1408462" cy="430887"/>
          </a:xfrm>
          <a:prstGeom prst="rect">
            <a:avLst/>
          </a:prstGeom>
          <a:solidFill>
            <a:schemeClr val="bg1"/>
          </a:solidFill>
          <a:ln w="508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b="1" dirty="0" smtClean="0"/>
              <a:t>CB ZONE 4</a:t>
            </a:r>
          </a:p>
        </p:txBody>
      </p:sp>
      <p:sp>
        <p:nvSpPr>
          <p:cNvPr id="359" name="Rectangle 358"/>
          <p:cNvSpPr/>
          <p:nvPr/>
        </p:nvSpPr>
        <p:spPr>
          <a:xfrm rot="8061446">
            <a:off x="19676836" y="11669723"/>
            <a:ext cx="527465" cy="4874196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0" name="Rectangle 359"/>
          <p:cNvSpPr/>
          <p:nvPr/>
        </p:nvSpPr>
        <p:spPr>
          <a:xfrm rot="2727701">
            <a:off x="22414169" y="12570480"/>
            <a:ext cx="527465" cy="2602665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1" name="Rectangle 360"/>
          <p:cNvSpPr/>
          <p:nvPr/>
        </p:nvSpPr>
        <p:spPr>
          <a:xfrm rot="2727701">
            <a:off x="24343811" y="10636581"/>
            <a:ext cx="527465" cy="2602665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2" name="Rectangle 361"/>
          <p:cNvSpPr/>
          <p:nvPr/>
        </p:nvSpPr>
        <p:spPr>
          <a:xfrm rot="2727701">
            <a:off x="19965498" y="10893484"/>
            <a:ext cx="327272" cy="1791473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3" name="Rectangle 362"/>
          <p:cNvSpPr/>
          <p:nvPr/>
        </p:nvSpPr>
        <p:spPr>
          <a:xfrm rot="8088007">
            <a:off x="22053030" y="9839667"/>
            <a:ext cx="452409" cy="2658013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4" name="Rectangle 363"/>
          <p:cNvSpPr/>
          <p:nvPr/>
        </p:nvSpPr>
        <p:spPr>
          <a:xfrm rot="2633021">
            <a:off x="23856356" y="10005577"/>
            <a:ext cx="497831" cy="1569232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5" name="TextBox 364"/>
          <p:cNvSpPr txBox="1"/>
          <p:nvPr/>
        </p:nvSpPr>
        <p:spPr>
          <a:xfrm>
            <a:off x="19786600" y="13955857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1</a:t>
            </a:r>
            <a:endParaRPr lang="en-AU" sz="1400" b="1" dirty="0" smtClean="0"/>
          </a:p>
        </p:txBody>
      </p:sp>
      <p:sp>
        <p:nvSpPr>
          <p:cNvPr id="366" name="TextBox 365"/>
          <p:cNvSpPr txBox="1"/>
          <p:nvPr/>
        </p:nvSpPr>
        <p:spPr>
          <a:xfrm>
            <a:off x="22369556" y="13862050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2</a:t>
            </a:r>
            <a:endParaRPr lang="en-AU" sz="1400" b="1" dirty="0" smtClean="0"/>
          </a:p>
        </p:txBody>
      </p:sp>
      <p:sp>
        <p:nvSpPr>
          <p:cNvPr id="367" name="TextBox 366"/>
          <p:cNvSpPr txBox="1"/>
          <p:nvPr/>
        </p:nvSpPr>
        <p:spPr>
          <a:xfrm>
            <a:off x="24742962" y="11511061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3</a:t>
            </a:r>
            <a:endParaRPr lang="en-AU" sz="1400" b="1" dirty="0" smtClean="0"/>
          </a:p>
        </p:txBody>
      </p:sp>
      <p:sp>
        <p:nvSpPr>
          <p:cNvPr id="368" name="TextBox 367"/>
          <p:cNvSpPr txBox="1"/>
          <p:nvPr/>
        </p:nvSpPr>
        <p:spPr>
          <a:xfrm>
            <a:off x="23934831" y="10628411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4</a:t>
            </a:r>
            <a:endParaRPr lang="en-AU" sz="1400" b="1" dirty="0" smtClean="0"/>
          </a:p>
        </p:txBody>
      </p:sp>
      <p:sp>
        <p:nvSpPr>
          <p:cNvPr id="369" name="TextBox 368"/>
          <p:cNvSpPr txBox="1"/>
          <p:nvPr/>
        </p:nvSpPr>
        <p:spPr>
          <a:xfrm>
            <a:off x="21848409" y="10691306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5</a:t>
            </a:r>
            <a:endParaRPr lang="en-AU" sz="1400" b="1" dirty="0" smtClean="0"/>
          </a:p>
        </p:txBody>
      </p:sp>
      <p:sp>
        <p:nvSpPr>
          <p:cNvPr id="370" name="TextBox 369"/>
          <p:cNvSpPr txBox="1"/>
          <p:nvPr/>
        </p:nvSpPr>
        <p:spPr>
          <a:xfrm>
            <a:off x="19808128" y="11798346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6</a:t>
            </a:r>
            <a:endParaRPr lang="en-AU" sz="1400" b="1" dirty="0" smtClean="0"/>
          </a:p>
        </p:txBody>
      </p:sp>
      <p:cxnSp>
        <p:nvCxnSpPr>
          <p:cNvPr id="371" name="Straight Arrow Connector 370"/>
          <p:cNvCxnSpPr/>
          <p:nvPr/>
        </p:nvCxnSpPr>
        <p:spPr>
          <a:xfrm flipV="1">
            <a:off x="21082000" y="14557376"/>
            <a:ext cx="914400" cy="812799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Straight Arrow Connector 371"/>
          <p:cNvCxnSpPr/>
          <p:nvPr/>
        </p:nvCxnSpPr>
        <p:spPr>
          <a:xfrm flipV="1">
            <a:off x="23299384" y="12402121"/>
            <a:ext cx="914400" cy="812799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Straight Arrow Connector 372"/>
          <p:cNvCxnSpPr/>
          <p:nvPr/>
        </p:nvCxnSpPr>
        <p:spPr>
          <a:xfrm flipH="1" flipV="1">
            <a:off x="23934831" y="11164887"/>
            <a:ext cx="667688" cy="752886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Straight Arrow Connector 373"/>
          <p:cNvCxnSpPr/>
          <p:nvPr/>
        </p:nvCxnSpPr>
        <p:spPr>
          <a:xfrm flipH="1">
            <a:off x="22994937" y="11118187"/>
            <a:ext cx="761648" cy="756150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Straight Arrow Connector 374"/>
          <p:cNvCxnSpPr/>
          <p:nvPr/>
        </p:nvCxnSpPr>
        <p:spPr>
          <a:xfrm flipH="1">
            <a:off x="20516850" y="10451678"/>
            <a:ext cx="945974" cy="958404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6" name="Rectangle 375"/>
          <p:cNvSpPr/>
          <p:nvPr/>
        </p:nvSpPr>
        <p:spPr>
          <a:xfrm rot="2633021">
            <a:off x="24088470" y="10891689"/>
            <a:ext cx="497831" cy="628085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7" name="Rectangle 376"/>
          <p:cNvSpPr/>
          <p:nvPr/>
        </p:nvSpPr>
        <p:spPr>
          <a:xfrm rot="8088007">
            <a:off x="18547426" y="6931013"/>
            <a:ext cx="3406250" cy="519530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8" name="Rectangle 377"/>
          <p:cNvSpPr/>
          <p:nvPr/>
        </p:nvSpPr>
        <p:spPr>
          <a:xfrm rot="8088007">
            <a:off x="19268744" y="8175033"/>
            <a:ext cx="1367873" cy="267366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9" name="Rectangle 378"/>
          <p:cNvSpPr/>
          <p:nvPr/>
        </p:nvSpPr>
        <p:spPr>
          <a:xfrm rot="8088007">
            <a:off x="19357734" y="7615926"/>
            <a:ext cx="3587693" cy="365839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80" name="TextBox 379"/>
          <p:cNvSpPr txBox="1"/>
          <p:nvPr/>
        </p:nvSpPr>
        <p:spPr>
          <a:xfrm>
            <a:off x="20250551" y="6948016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2</a:t>
            </a:r>
            <a:endParaRPr lang="en-AU" sz="1400" b="1" dirty="0" smtClean="0"/>
          </a:p>
        </p:txBody>
      </p:sp>
      <p:sp>
        <p:nvSpPr>
          <p:cNvPr id="381" name="TextBox 380"/>
          <p:cNvSpPr txBox="1"/>
          <p:nvPr/>
        </p:nvSpPr>
        <p:spPr>
          <a:xfrm>
            <a:off x="19843964" y="8106520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3</a:t>
            </a:r>
            <a:endParaRPr lang="en-AU" sz="1400" b="1" dirty="0" smtClean="0"/>
          </a:p>
        </p:txBody>
      </p:sp>
      <p:sp>
        <p:nvSpPr>
          <p:cNvPr id="382" name="TextBox 381"/>
          <p:cNvSpPr txBox="1"/>
          <p:nvPr/>
        </p:nvSpPr>
        <p:spPr>
          <a:xfrm>
            <a:off x="20996235" y="7705923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4</a:t>
            </a:r>
            <a:endParaRPr lang="en-AU" sz="1400" b="1" dirty="0" smtClean="0"/>
          </a:p>
        </p:txBody>
      </p:sp>
      <p:sp>
        <p:nvSpPr>
          <p:cNvPr id="79" name="Isosceles Triangle 78"/>
          <p:cNvSpPr/>
          <p:nvPr/>
        </p:nvSpPr>
        <p:spPr>
          <a:xfrm rot="10800000">
            <a:off x="18559218" y="6092825"/>
            <a:ext cx="1524947" cy="819150"/>
          </a:xfrm>
          <a:prstGeom prst="triangle">
            <a:avLst>
              <a:gd name="adj" fmla="val 59248"/>
            </a:avLst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83" name="TextBox 382"/>
          <p:cNvSpPr txBox="1"/>
          <p:nvPr/>
        </p:nvSpPr>
        <p:spPr>
          <a:xfrm>
            <a:off x="19121531" y="6161186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1</a:t>
            </a:r>
            <a:endParaRPr lang="en-AU" sz="1400" b="1" dirty="0" smtClean="0"/>
          </a:p>
        </p:txBody>
      </p:sp>
      <p:cxnSp>
        <p:nvCxnSpPr>
          <p:cNvPr id="384" name="Straight Arrow Connector 383"/>
          <p:cNvCxnSpPr/>
          <p:nvPr/>
        </p:nvCxnSpPr>
        <p:spPr>
          <a:xfrm>
            <a:off x="19440739" y="6511665"/>
            <a:ext cx="740156" cy="756024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Straight Arrow Connector 384"/>
          <p:cNvCxnSpPr/>
          <p:nvPr/>
        </p:nvCxnSpPr>
        <p:spPr>
          <a:xfrm>
            <a:off x="19830081" y="7627750"/>
            <a:ext cx="467694" cy="425736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Straight Arrow Connector 385"/>
          <p:cNvCxnSpPr/>
          <p:nvPr/>
        </p:nvCxnSpPr>
        <p:spPr>
          <a:xfrm>
            <a:off x="19748136" y="8517036"/>
            <a:ext cx="467694" cy="425736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7" name="Rectangle 386"/>
          <p:cNvSpPr/>
          <p:nvPr/>
        </p:nvSpPr>
        <p:spPr>
          <a:xfrm rot="8415178">
            <a:off x="22447702" y="6496773"/>
            <a:ext cx="2616403" cy="566319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3" name="TextBox 192"/>
          <p:cNvSpPr txBox="1"/>
          <p:nvPr/>
        </p:nvSpPr>
        <p:spPr>
          <a:xfrm>
            <a:off x="20146904" y="5510311"/>
            <a:ext cx="1392432" cy="43088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b="1" dirty="0" smtClean="0"/>
              <a:t>SB ZONE 2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23674773" y="5541232"/>
            <a:ext cx="1456553" cy="43088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b="1" dirty="0" smtClean="0"/>
              <a:t>SB ZONE 4 </a:t>
            </a:r>
          </a:p>
        </p:txBody>
      </p:sp>
      <p:sp>
        <p:nvSpPr>
          <p:cNvPr id="388" name="Rectangle 387"/>
          <p:cNvSpPr/>
          <p:nvPr/>
        </p:nvSpPr>
        <p:spPr>
          <a:xfrm rot="8106547">
            <a:off x="20238487" y="8688375"/>
            <a:ext cx="2616403" cy="513420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89" name="TextBox 388"/>
          <p:cNvSpPr txBox="1"/>
          <p:nvPr/>
        </p:nvSpPr>
        <p:spPr>
          <a:xfrm>
            <a:off x="21749506" y="8414320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2</a:t>
            </a:r>
            <a:endParaRPr lang="en-AU" sz="1400" b="1" dirty="0" smtClean="0"/>
          </a:p>
        </p:txBody>
      </p:sp>
      <p:sp>
        <p:nvSpPr>
          <p:cNvPr id="390" name="Rectangle 389"/>
          <p:cNvSpPr/>
          <p:nvPr/>
        </p:nvSpPr>
        <p:spPr>
          <a:xfrm rot="8106547">
            <a:off x="21540936" y="8314077"/>
            <a:ext cx="3682072" cy="513420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1" name="Rectangle 390"/>
          <p:cNvSpPr/>
          <p:nvPr/>
        </p:nvSpPr>
        <p:spPr>
          <a:xfrm rot="8106547">
            <a:off x="22264235" y="9050802"/>
            <a:ext cx="3682072" cy="513420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2" name="TextBox 391"/>
          <p:cNvSpPr txBox="1"/>
          <p:nvPr/>
        </p:nvSpPr>
        <p:spPr>
          <a:xfrm>
            <a:off x="23244362" y="6905625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1</a:t>
            </a:r>
            <a:endParaRPr lang="en-AU" sz="1400" b="1" dirty="0" smtClean="0"/>
          </a:p>
        </p:txBody>
      </p:sp>
      <p:sp>
        <p:nvSpPr>
          <p:cNvPr id="393" name="TextBox 392"/>
          <p:cNvSpPr txBox="1"/>
          <p:nvPr/>
        </p:nvSpPr>
        <p:spPr>
          <a:xfrm>
            <a:off x="23209250" y="8465803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3</a:t>
            </a:r>
            <a:endParaRPr lang="en-AU" sz="1400" b="1" dirty="0" smtClean="0"/>
          </a:p>
        </p:txBody>
      </p:sp>
      <p:sp>
        <p:nvSpPr>
          <p:cNvPr id="394" name="TextBox 393"/>
          <p:cNvSpPr txBox="1"/>
          <p:nvPr/>
        </p:nvSpPr>
        <p:spPr>
          <a:xfrm>
            <a:off x="23879362" y="9293248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4</a:t>
            </a:r>
            <a:endParaRPr lang="en-AU" sz="1400" b="1" dirty="0" smtClean="0"/>
          </a:p>
        </p:txBody>
      </p:sp>
      <p:cxnSp>
        <p:nvCxnSpPr>
          <p:cNvPr id="395" name="Straight Arrow Connector 394"/>
          <p:cNvCxnSpPr/>
          <p:nvPr/>
        </p:nvCxnSpPr>
        <p:spPr>
          <a:xfrm flipH="1">
            <a:off x="22124447" y="7388185"/>
            <a:ext cx="784886" cy="894645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6" name="Straight Arrow Connector 395"/>
          <p:cNvCxnSpPr/>
          <p:nvPr/>
        </p:nvCxnSpPr>
        <p:spPr>
          <a:xfrm>
            <a:off x="21749506" y="8940603"/>
            <a:ext cx="870303" cy="463747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7" name="Straight Arrow Connector 396"/>
          <p:cNvCxnSpPr/>
          <p:nvPr/>
        </p:nvCxnSpPr>
        <p:spPr>
          <a:xfrm>
            <a:off x="24069322" y="7911740"/>
            <a:ext cx="759178" cy="759185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8" name="Rectangle 397"/>
          <p:cNvSpPr/>
          <p:nvPr/>
        </p:nvSpPr>
        <p:spPr>
          <a:xfrm rot="8106547">
            <a:off x="28332236" y="6379025"/>
            <a:ext cx="508510" cy="1417717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9" name="Rectangle 398"/>
          <p:cNvSpPr/>
          <p:nvPr/>
        </p:nvSpPr>
        <p:spPr>
          <a:xfrm rot="10800000">
            <a:off x="28470225" y="8710158"/>
            <a:ext cx="603250" cy="1786738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25" name="L-Shape 1024"/>
          <p:cNvSpPr/>
          <p:nvPr/>
        </p:nvSpPr>
        <p:spPr>
          <a:xfrm rot="7829874">
            <a:off x="27666785" y="7047232"/>
            <a:ext cx="576591" cy="1528088"/>
          </a:xfrm>
          <a:prstGeom prst="corner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01" name="Rectangle 400"/>
          <p:cNvSpPr/>
          <p:nvPr/>
        </p:nvSpPr>
        <p:spPr>
          <a:xfrm rot="13573727">
            <a:off x="25783964" y="7662120"/>
            <a:ext cx="402812" cy="2619490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03" name="L-Shape 402"/>
          <p:cNvSpPr/>
          <p:nvPr/>
        </p:nvSpPr>
        <p:spPr>
          <a:xfrm rot="8040461">
            <a:off x="25869801" y="9629867"/>
            <a:ext cx="1586017" cy="1528088"/>
          </a:xfrm>
          <a:prstGeom prst="corner">
            <a:avLst>
              <a:gd name="adj1" fmla="val 37114"/>
              <a:gd name="adj2" fmla="val 33968"/>
            </a:avLst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04" name="TextBox 403"/>
          <p:cNvSpPr txBox="1"/>
          <p:nvPr/>
        </p:nvSpPr>
        <p:spPr>
          <a:xfrm>
            <a:off x="28400375" y="6889677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1</a:t>
            </a:r>
            <a:endParaRPr lang="en-AU" sz="1400" b="1" dirty="0" smtClean="0"/>
          </a:p>
        </p:txBody>
      </p:sp>
      <p:sp>
        <p:nvSpPr>
          <p:cNvPr id="405" name="TextBox 404"/>
          <p:cNvSpPr txBox="1"/>
          <p:nvPr/>
        </p:nvSpPr>
        <p:spPr>
          <a:xfrm>
            <a:off x="27932750" y="7550348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2</a:t>
            </a:r>
            <a:endParaRPr lang="en-AU" sz="1400" b="1" dirty="0" smtClean="0"/>
          </a:p>
        </p:txBody>
      </p:sp>
      <p:sp>
        <p:nvSpPr>
          <p:cNvPr id="406" name="TextBox 405"/>
          <p:cNvSpPr txBox="1"/>
          <p:nvPr/>
        </p:nvSpPr>
        <p:spPr>
          <a:xfrm>
            <a:off x="28676413" y="9395014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3</a:t>
            </a:r>
            <a:endParaRPr lang="en-AU" sz="1400" b="1" dirty="0" smtClean="0"/>
          </a:p>
        </p:txBody>
      </p:sp>
      <p:sp>
        <p:nvSpPr>
          <p:cNvPr id="407" name="TextBox 406"/>
          <p:cNvSpPr txBox="1"/>
          <p:nvPr/>
        </p:nvSpPr>
        <p:spPr>
          <a:xfrm>
            <a:off x="26960606" y="9881343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5</a:t>
            </a:r>
            <a:endParaRPr lang="en-AU" sz="1400" b="1" dirty="0" smtClean="0"/>
          </a:p>
        </p:txBody>
      </p:sp>
      <p:sp>
        <p:nvSpPr>
          <p:cNvPr id="408" name="TextBox 407"/>
          <p:cNvSpPr txBox="1"/>
          <p:nvPr/>
        </p:nvSpPr>
        <p:spPr>
          <a:xfrm>
            <a:off x="25890631" y="8759726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4</a:t>
            </a:r>
            <a:endParaRPr lang="en-AU" sz="1400" b="1" dirty="0" smtClean="0"/>
          </a:p>
        </p:txBody>
      </p:sp>
      <p:cxnSp>
        <p:nvCxnSpPr>
          <p:cNvPr id="409" name="Straight Arrow Connector 408"/>
          <p:cNvCxnSpPr/>
          <p:nvPr/>
        </p:nvCxnSpPr>
        <p:spPr>
          <a:xfrm flipH="1">
            <a:off x="28270200" y="7340240"/>
            <a:ext cx="482600" cy="588776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Straight Arrow Connector 409"/>
          <p:cNvCxnSpPr/>
          <p:nvPr/>
        </p:nvCxnSpPr>
        <p:spPr>
          <a:xfrm>
            <a:off x="28567743" y="8128165"/>
            <a:ext cx="353332" cy="980255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" name="Straight Arrow Connector 410"/>
          <p:cNvCxnSpPr/>
          <p:nvPr/>
        </p:nvCxnSpPr>
        <p:spPr>
          <a:xfrm flipH="1" flipV="1">
            <a:off x="26431875" y="8670925"/>
            <a:ext cx="2238188" cy="1285008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" name="Straight Arrow Connector 411"/>
          <p:cNvCxnSpPr/>
          <p:nvPr/>
        </p:nvCxnSpPr>
        <p:spPr>
          <a:xfrm>
            <a:off x="25590733" y="9200596"/>
            <a:ext cx="799867" cy="934004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4" name="Rectangle 413"/>
          <p:cNvSpPr/>
          <p:nvPr/>
        </p:nvSpPr>
        <p:spPr>
          <a:xfrm rot="2727701">
            <a:off x="26024402" y="14971450"/>
            <a:ext cx="527465" cy="2107021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5" name="Rectangle 414"/>
          <p:cNvSpPr/>
          <p:nvPr/>
        </p:nvSpPr>
        <p:spPr>
          <a:xfrm rot="2727701">
            <a:off x="25180574" y="14393105"/>
            <a:ext cx="527465" cy="2107021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6" name="Rectangle 415"/>
          <p:cNvSpPr/>
          <p:nvPr/>
        </p:nvSpPr>
        <p:spPr>
          <a:xfrm rot="18955293">
            <a:off x="24606057" y="13013818"/>
            <a:ext cx="474063" cy="1610126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7" name="Rectangle 416"/>
          <p:cNvSpPr/>
          <p:nvPr/>
        </p:nvSpPr>
        <p:spPr>
          <a:xfrm rot="18955293">
            <a:off x="23642330" y="13954112"/>
            <a:ext cx="474063" cy="1610126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8" name="Rectangle 417"/>
          <p:cNvSpPr/>
          <p:nvPr/>
        </p:nvSpPr>
        <p:spPr>
          <a:xfrm rot="18955293">
            <a:off x="22604962" y="14920925"/>
            <a:ext cx="676171" cy="1610126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2" name="TextBox 201"/>
          <p:cNvSpPr txBox="1"/>
          <p:nvPr/>
        </p:nvSpPr>
        <p:spPr>
          <a:xfrm>
            <a:off x="22992931" y="16381228"/>
            <a:ext cx="1392432" cy="43088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b="1" dirty="0" smtClean="0"/>
              <a:t>SB ZONE 5</a:t>
            </a:r>
          </a:p>
        </p:txBody>
      </p:sp>
      <p:sp>
        <p:nvSpPr>
          <p:cNvPr id="419" name="TextBox 418"/>
          <p:cNvSpPr txBox="1"/>
          <p:nvPr/>
        </p:nvSpPr>
        <p:spPr>
          <a:xfrm>
            <a:off x="26252657" y="15861585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1</a:t>
            </a:r>
            <a:endParaRPr lang="en-AU" sz="1400" b="1" dirty="0" smtClean="0"/>
          </a:p>
        </p:txBody>
      </p:sp>
      <p:sp>
        <p:nvSpPr>
          <p:cNvPr id="420" name="TextBox 419"/>
          <p:cNvSpPr txBox="1"/>
          <p:nvPr/>
        </p:nvSpPr>
        <p:spPr>
          <a:xfrm>
            <a:off x="25273664" y="15292726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2</a:t>
            </a:r>
            <a:endParaRPr lang="en-AU" sz="1400" b="1" dirty="0" smtClean="0"/>
          </a:p>
        </p:txBody>
      </p:sp>
      <p:sp>
        <p:nvSpPr>
          <p:cNvPr id="421" name="TextBox 420"/>
          <p:cNvSpPr txBox="1"/>
          <p:nvPr/>
        </p:nvSpPr>
        <p:spPr>
          <a:xfrm>
            <a:off x="22805028" y="15613746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3</a:t>
            </a:r>
            <a:endParaRPr lang="en-AU" sz="1400" b="1" dirty="0" smtClean="0"/>
          </a:p>
        </p:txBody>
      </p:sp>
      <p:sp>
        <p:nvSpPr>
          <p:cNvPr id="422" name="TextBox 421"/>
          <p:cNvSpPr txBox="1"/>
          <p:nvPr/>
        </p:nvSpPr>
        <p:spPr>
          <a:xfrm>
            <a:off x="23745961" y="14604676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4</a:t>
            </a:r>
            <a:endParaRPr lang="en-AU" sz="1400" b="1" dirty="0" smtClean="0"/>
          </a:p>
        </p:txBody>
      </p:sp>
      <p:sp>
        <p:nvSpPr>
          <p:cNvPr id="423" name="TextBox 422"/>
          <p:cNvSpPr txBox="1"/>
          <p:nvPr/>
        </p:nvSpPr>
        <p:spPr>
          <a:xfrm>
            <a:off x="24705069" y="13679011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5</a:t>
            </a:r>
            <a:endParaRPr lang="en-AU" sz="1400" b="1" dirty="0" smtClean="0"/>
          </a:p>
        </p:txBody>
      </p:sp>
      <p:cxnSp>
        <p:nvCxnSpPr>
          <p:cNvPr id="424" name="Straight Arrow Connector 423"/>
          <p:cNvCxnSpPr/>
          <p:nvPr/>
        </p:nvCxnSpPr>
        <p:spPr>
          <a:xfrm flipH="1" flipV="1">
            <a:off x="25682576" y="15170150"/>
            <a:ext cx="558799" cy="673925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traight Arrow Connector 426"/>
          <p:cNvCxnSpPr/>
          <p:nvPr/>
        </p:nvCxnSpPr>
        <p:spPr>
          <a:xfrm flipH="1">
            <a:off x="23382381" y="15868651"/>
            <a:ext cx="1636619" cy="156309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0" name="Straight Arrow Connector 429"/>
          <p:cNvCxnSpPr/>
          <p:nvPr/>
        </p:nvCxnSpPr>
        <p:spPr>
          <a:xfrm flipV="1">
            <a:off x="23299384" y="14992152"/>
            <a:ext cx="856016" cy="775482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4" name="Straight Arrow Connector 433"/>
          <p:cNvCxnSpPr/>
          <p:nvPr/>
        </p:nvCxnSpPr>
        <p:spPr>
          <a:xfrm flipV="1">
            <a:off x="24256761" y="14164631"/>
            <a:ext cx="856016" cy="775482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5" name="Rectangle 434"/>
          <p:cNvSpPr/>
          <p:nvPr/>
        </p:nvSpPr>
        <p:spPr>
          <a:xfrm>
            <a:off x="28475414" y="14707981"/>
            <a:ext cx="474063" cy="1610126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0" name="TextBox 189"/>
          <p:cNvSpPr txBox="1"/>
          <p:nvPr/>
        </p:nvSpPr>
        <p:spPr>
          <a:xfrm>
            <a:off x="27507107" y="16165785"/>
            <a:ext cx="1051635" cy="430887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dirty="0" smtClean="0"/>
              <a:t>Stair 10</a:t>
            </a:r>
            <a:endParaRPr lang="en-AU" sz="2200" dirty="0"/>
          </a:p>
        </p:txBody>
      </p:sp>
      <p:sp>
        <p:nvSpPr>
          <p:cNvPr id="436" name="Rectangle 435"/>
          <p:cNvSpPr/>
          <p:nvPr/>
        </p:nvSpPr>
        <p:spPr>
          <a:xfrm rot="2688977">
            <a:off x="27879666" y="12940016"/>
            <a:ext cx="474063" cy="2415076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37" name="Rectangle 436"/>
          <p:cNvSpPr/>
          <p:nvPr/>
        </p:nvSpPr>
        <p:spPr>
          <a:xfrm rot="2688977">
            <a:off x="27598250" y="11295842"/>
            <a:ext cx="474063" cy="3505590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38" name="Rectangle 437"/>
          <p:cNvSpPr/>
          <p:nvPr/>
        </p:nvSpPr>
        <p:spPr>
          <a:xfrm rot="2688977">
            <a:off x="26834806" y="10551897"/>
            <a:ext cx="474063" cy="3505590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39" name="Rectangle 438"/>
          <p:cNvSpPr/>
          <p:nvPr/>
        </p:nvSpPr>
        <p:spPr>
          <a:xfrm rot="2688977">
            <a:off x="25721059" y="10552888"/>
            <a:ext cx="474063" cy="2728143"/>
          </a:xfrm>
          <a:prstGeom prst="rect">
            <a:avLst/>
          </a:prstGeom>
          <a:solidFill>
            <a:srgbClr val="00B050">
              <a:alpha val="33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40" name="TextBox 439"/>
          <p:cNvSpPr txBox="1"/>
          <p:nvPr/>
        </p:nvSpPr>
        <p:spPr>
          <a:xfrm>
            <a:off x="28574426" y="15226004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1</a:t>
            </a:r>
            <a:endParaRPr lang="en-AU" sz="1400" b="1" dirty="0" smtClean="0"/>
          </a:p>
        </p:txBody>
      </p:sp>
      <p:sp>
        <p:nvSpPr>
          <p:cNvPr id="441" name="TextBox 440"/>
          <p:cNvSpPr txBox="1"/>
          <p:nvPr/>
        </p:nvSpPr>
        <p:spPr>
          <a:xfrm>
            <a:off x="28179232" y="13839777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2</a:t>
            </a:r>
            <a:endParaRPr lang="en-AU" sz="1400" b="1" dirty="0" smtClean="0"/>
          </a:p>
        </p:txBody>
      </p:sp>
      <p:sp>
        <p:nvSpPr>
          <p:cNvPr id="442" name="TextBox 441"/>
          <p:cNvSpPr txBox="1"/>
          <p:nvPr/>
        </p:nvSpPr>
        <p:spPr>
          <a:xfrm>
            <a:off x="27697262" y="12922861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3</a:t>
            </a:r>
            <a:endParaRPr lang="en-AU" sz="1400" b="1" dirty="0" smtClean="0"/>
          </a:p>
        </p:txBody>
      </p:sp>
      <p:sp>
        <p:nvSpPr>
          <p:cNvPr id="443" name="TextBox 442"/>
          <p:cNvSpPr txBox="1"/>
          <p:nvPr/>
        </p:nvSpPr>
        <p:spPr>
          <a:xfrm>
            <a:off x="26976869" y="12120553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/>
              <a:t>4</a:t>
            </a:r>
            <a:endParaRPr lang="en-AU" sz="1400" b="1" dirty="0" smtClean="0"/>
          </a:p>
        </p:txBody>
      </p:sp>
      <p:sp>
        <p:nvSpPr>
          <p:cNvPr id="444" name="TextBox 443"/>
          <p:cNvSpPr txBox="1"/>
          <p:nvPr/>
        </p:nvSpPr>
        <p:spPr>
          <a:xfrm>
            <a:off x="26136600" y="11450736"/>
            <a:ext cx="276038" cy="30777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5</a:t>
            </a:r>
            <a:endParaRPr lang="en-AU" sz="1400" b="1" dirty="0" smtClean="0"/>
          </a:p>
        </p:txBody>
      </p:sp>
      <p:cxnSp>
        <p:nvCxnSpPr>
          <p:cNvPr id="445" name="Straight Arrow Connector 444"/>
          <p:cNvCxnSpPr/>
          <p:nvPr/>
        </p:nvCxnSpPr>
        <p:spPr>
          <a:xfrm flipH="1" flipV="1">
            <a:off x="27852063" y="14551469"/>
            <a:ext cx="636019" cy="818706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6" name="Straight Arrow Connector 445"/>
          <p:cNvCxnSpPr/>
          <p:nvPr/>
        </p:nvCxnSpPr>
        <p:spPr>
          <a:xfrm flipH="1" flipV="1">
            <a:off x="27414501" y="13403262"/>
            <a:ext cx="558799" cy="673925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7" name="Straight Arrow Connector 446"/>
          <p:cNvCxnSpPr/>
          <p:nvPr/>
        </p:nvCxnSpPr>
        <p:spPr>
          <a:xfrm flipH="1" flipV="1">
            <a:off x="26288134" y="12991244"/>
            <a:ext cx="558799" cy="673925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" name="Straight Arrow Connector 447"/>
          <p:cNvCxnSpPr/>
          <p:nvPr/>
        </p:nvCxnSpPr>
        <p:spPr>
          <a:xfrm flipH="1" flipV="1">
            <a:off x="25890631" y="11932008"/>
            <a:ext cx="558799" cy="673925"/>
          </a:xfrm>
          <a:prstGeom prst="straightConnector1">
            <a:avLst/>
          </a:prstGeom>
          <a:ln w="63500">
            <a:solidFill>
              <a:schemeClr val="accent6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TextBox 193"/>
          <p:cNvSpPr txBox="1"/>
          <p:nvPr/>
        </p:nvSpPr>
        <p:spPr>
          <a:xfrm>
            <a:off x="28803251" y="9774693"/>
            <a:ext cx="1392432" cy="430887"/>
          </a:xfrm>
          <a:prstGeom prst="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b="1" dirty="0" smtClean="0"/>
              <a:t>SB ZONE 3</a:t>
            </a:r>
          </a:p>
        </p:txBody>
      </p:sp>
      <p:sp>
        <p:nvSpPr>
          <p:cNvPr id="1046" name="Freeform 1045"/>
          <p:cNvSpPr/>
          <p:nvPr/>
        </p:nvSpPr>
        <p:spPr>
          <a:xfrm>
            <a:off x="2344847" y="10380649"/>
            <a:ext cx="10953750" cy="5191125"/>
          </a:xfrm>
          <a:custGeom>
            <a:avLst/>
            <a:gdLst>
              <a:gd name="connsiteX0" fmla="*/ 0 w 10953750"/>
              <a:gd name="connsiteY0" fmla="*/ 0 h 5191125"/>
              <a:gd name="connsiteX1" fmla="*/ 9525 w 10953750"/>
              <a:gd name="connsiteY1" fmla="*/ 628650 h 5191125"/>
              <a:gd name="connsiteX2" fmla="*/ 523875 w 10953750"/>
              <a:gd name="connsiteY2" fmla="*/ 704850 h 5191125"/>
              <a:gd name="connsiteX3" fmla="*/ 104775 w 10953750"/>
              <a:gd name="connsiteY3" fmla="*/ 3200400 h 5191125"/>
              <a:gd name="connsiteX4" fmla="*/ 10353675 w 10953750"/>
              <a:gd name="connsiteY4" fmla="*/ 5191125 h 5191125"/>
              <a:gd name="connsiteX5" fmla="*/ 10953750 w 10953750"/>
              <a:gd name="connsiteY5" fmla="*/ 1714500 h 5191125"/>
              <a:gd name="connsiteX6" fmla="*/ 6753225 w 10953750"/>
              <a:gd name="connsiteY6" fmla="*/ 781050 h 5191125"/>
              <a:gd name="connsiteX7" fmla="*/ 6724650 w 10953750"/>
              <a:gd name="connsiteY7" fmla="*/ 933450 h 5191125"/>
              <a:gd name="connsiteX8" fmla="*/ 5162550 w 10953750"/>
              <a:gd name="connsiteY8" fmla="*/ 723900 h 5191125"/>
              <a:gd name="connsiteX9" fmla="*/ 4972050 w 10953750"/>
              <a:gd name="connsiteY9" fmla="*/ 1400175 h 5191125"/>
              <a:gd name="connsiteX10" fmla="*/ 1171575 w 10953750"/>
              <a:gd name="connsiteY10" fmla="*/ 762000 h 5191125"/>
              <a:gd name="connsiteX11" fmla="*/ 1152525 w 10953750"/>
              <a:gd name="connsiteY11" fmla="*/ 95250 h 5191125"/>
              <a:gd name="connsiteX12" fmla="*/ 0 w 10953750"/>
              <a:gd name="connsiteY12" fmla="*/ 0 h 519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953750" h="5191125">
                <a:moveTo>
                  <a:pt x="0" y="0"/>
                </a:moveTo>
                <a:lnTo>
                  <a:pt x="9525" y="628650"/>
                </a:lnTo>
                <a:lnTo>
                  <a:pt x="523875" y="704850"/>
                </a:lnTo>
                <a:lnTo>
                  <a:pt x="104775" y="3200400"/>
                </a:lnTo>
                <a:lnTo>
                  <a:pt x="10353675" y="5191125"/>
                </a:lnTo>
                <a:lnTo>
                  <a:pt x="10953750" y="1714500"/>
                </a:lnTo>
                <a:lnTo>
                  <a:pt x="6753225" y="781050"/>
                </a:lnTo>
                <a:lnTo>
                  <a:pt x="6724650" y="933450"/>
                </a:lnTo>
                <a:lnTo>
                  <a:pt x="5162550" y="723900"/>
                </a:lnTo>
                <a:lnTo>
                  <a:pt x="4972050" y="1400175"/>
                </a:lnTo>
                <a:lnTo>
                  <a:pt x="1171575" y="762000"/>
                </a:lnTo>
                <a:lnTo>
                  <a:pt x="1152525" y="95250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0" name="TextBox 229"/>
          <p:cNvSpPr txBox="1"/>
          <p:nvPr/>
        </p:nvSpPr>
        <p:spPr>
          <a:xfrm rot="666711">
            <a:off x="2979692" y="12707418"/>
            <a:ext cx="1515864" cy="430887"/>
          </a:xfrm>
          <a:prstGeom prst="rect">
            <a:avLst/>
          </a:prstGeom>
          <a:solidFill>
            <a:schemeClr val="bg1"/>
          </a:solidFill>
          <a:ln w="508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b="1" dirty="0" smtClean="0"/>
              <a:t>WB ZONE 1</a:t>
            </a:r>
          </a:p>
        </p:txBody>
      </p:sp>
      <p:sp>
        <p:nvSpPr>
          <p:cNvPr id="228" name="TextBox 227"/>
          <p:cNvSpPr txBox="1"/>
          <p:nvPr/>
        </p:nvSpPr>
        <p:spPr>
          <a:xfrm rot="666711">
            <a:off x="6940132" y="13643523"/>
            <a:ext cx="1515864" cy="430887"/>
          </a:xfrm>
          <a:prstGeom prst="rect">
            <a:avLst/>
          </a:prstGeom>
          <a:solidFill>
            <a:schemeClr val="bg1"/>
          </a:solidFill>
          <a:ln w="508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b="1" dirty="0" smtClean="0"/>
              <a:t>WB ZONE 2</a:t>
            </a:r>
          </a:p>
        </p:txBody>
      </p:sp>
      <p:sp>
        <p:nvSpPr>
          <p:cNvPr id="227" name="TextBox 226"/>
          <p:cNvSpPr txBox="1"/>
          <p:nvPr/>
        </p:nvSpPr>
        <p:spPr>
          <a:xfrm rot="666711">
            <a:off x="11202003" y="12335867"/>
            <a:ext cx="1515864" cy="430887"/>
          </a:xfrm>
          <a:prstGeom prst="rect">
            <a:avLst/>
          </a:prstGeom>
          <a:solidFill>
            <a:schemeClr val="bg1"/>
          </a:solidFill>
          <a:ln w="508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AU" sz="2200" b="1" dirty="0" smtClean="0"/>
              <a:t>WB ZONE 3</a:t>
            </a:r>
          </a:p>
        </p:txBody>
      </p:sp>
    </p:spTree>
    <p:extLst>
      <p:ext uri="{BB962C8B-B14F-4D97-AF65-F5344CB8AC3E}">
        <p14:creationId xmlns:p14="http://schemas.microsoft.com/office/powerpoint/2010/main" val="2994059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05" y="3268202"/>
            <a:ext cx="28845202" cy="1580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Rounded Rectangle 43"/>
          <p:cNvSpPr/>
          <p:nvPr/>
        </p:nvSpPr>
        <p:spPr>
          <a:xfrm>
            <a:off x="6632352" y="18490739"/>
            <a:ext cx="1584093" cy="608777"/>
          </a:xfrm>
          <a:prstGeom prst="roundRect">
            <a:avLst/>
          </a:prstGeom>
          <a:solidFill>
            <a:srgbClr val="FFC000">
              <a:alpha val="51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48" name="TextBox 47"/>
          <p:cNvSpPr txBox="1"/>
          <p:nvPr/>
        </p:nvSpPr>
        <p:spPr>
          <a:xfrm>
            <a:off x="8335023" y="18490739"/>
            <a:ext cx="4039932" cy="798927"/>
          </a:xfrm>
          <a:prstGeom prst="rect">
            <a:avLst/>
          </a:prstGeom>
          <a:noFill/>
        </p:spPr>
        <p:txBody>
          <a:bodyPr wrap="none" lIns="181600" tIns="90800" rIns="181600" bIns="90800" rtlCol="0">
            <a:spAutoFit/>
          </a:bodyPr>
          <a:lstStyle/>
          <a:p>
            <a:r>
              <a:rPr lang="en-AU" sz="4000" b="1" dirty="0"/>
              <a:t>Centre Block (CB)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632352" y="19479814"/>
            <a:ext cx="1584093" cy="608777"/>
          </a:xfrm>
          <a:prstGeom prst="roundRect">
            <a:avLst/>
          </a:prstGeom>
          <a:solidFill>
            <a:srgbClr val="00B050">
              <a:alpha val="42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26" name="TextBox 25"/>
          <p:cNvSpPr txBox="1"/>
          <p:nvPr/>
        </p:nvSpPr>
        <p:spPr>
          <a:xfrm>
            <a:off x="8433954" y="19414195"/>
            <a:ext cx="3845263" cy="798927"/>
          </a:xfrm>
          <a:prstGeom prst="rect">
            <a:avLst/>
          </a:prstGeom>
          <a:noFill/>
        </p:spPr>
        <p:txBody>
          <a:bodyPr wrap="none" lIns="181600" tIns="90800" rIns="181600" bIns="90800" rtlCol="0">
            <a:spAutoFit/>
          </a:bodyPr>
          <a:lstStyle/>
          <a:p>
            <a:r>
              <a:rPr lang="en-AU" sz="4000" b="1" dirty="0"/>
              <a:t>South Block (SB)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20429" y="18467021"/>
            <a:ext cx="1584093" cy="608777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>
              <a:solidFill>
                <a:schemeClr val="lt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320429" y="19379055"/>
            <a:ext cx="1584093" cy="608777"/>
          </a:xfrm>
          <a:prstGeom prst="round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46" name="TextBox 45"/>
          <p:cNvSpPr txBox="1"/>
          <p:nvPr/>
        </p:nvSpPr>
        <p:spPr>
          <a:xfrm>
            <a:off x="2122031" y="18288927"/>
            <a:ext cx="3902971" cy="798927"/>
          </a:xfrm>
          <a:prstGeom prst="rect">
            <a:avLst/>
          </a:prstGeom>
          <a:noFill/>
        </p:spPr>
        <p:txBody>
          <a:bodyPr wrap="none" lIns="181600" tIns="90800" rIns="181600" bIns="90800" rtlCol="0">
            <a:spAutoFit/>
          </a:bodyPr>
          <a:lstStyle/>
          <a:p>
            <a:r>
              <a:rPr lang="en-AU" sz="4000" b="1" dirty="0"/>
              <a:t>West Block (WB)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182505" y="19290008"/>
            <a:ext cx="3480100" cy="798927"/>
          </a:xfrm>
          <a:prstGeom prst="rect">
            <a:avLst/>
          </a:prstGeom>
          <a:noFill/>
        </p:spPr>
        <p:txBody>
          <a:bodyPr wrap="none" lIns="181600" tIns="90800" rIns="181600" bIns="90800" rtlCol="0">
            <a:spAutoFit/>
          </a:bodyPr>
          <a:lstStyle/>
          <a:p>
            <a:r>
              <a:rPr lang="en-AU" sz="4000" b="1" dirty="0"/>
              <a:t>East Block (EB)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6372" y="178336"/>
            <a:ext cx="3778978" cy="181515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52"/>
          <a:stretch/>
        </p:blipFill>
        <p:spPr>
          <a:xfrm>
            <a:off x="666306" y="20250896"/>
            <a:ext cx="8641373" cy="62937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9954" y="2105116"/>
            <a:ext cx="29834358" cy="895320"/>
          </a:xfrm>
          <a:prstGeom prst="rect">
            <a:avLst/>
          </a:prstGeom>
          <a:gradFill flip="none" rotWithShape="1">
            <a:gsLst>
              <a:gs pos="0">
                <a:srgbClr val="33CC33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576" tIns="90788" rIns="181576" bIns="90788" rtlCol="0" anchor="ctr"/>
          <a:lstStyle/>
          <a:p>
            <a:pPr algn="ctr"/>
            <a:endParaRPr lang="en-AU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00" y="178335"/>
            <a:ext cx="2397524" cy="178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53473" y="1941212"/>
            <a:ext cx="29158034" cy="1968453"/>
          </a:xfrm>
          <a:prstGeom prst="rect">
            <a:avLst/>
          </a:prstGeom>
          <a:noFill/>
        </p:spPr>
        <p:txBody>
          <a:bodyPr wrap="square" lIns="181576" tIns="90788" rIns="181576" bIns="90788" rtlCol="0">
            <a:spAutoFit/>
          </a:bodyPr>
          <a:lstStyle/>
          <a:p>
            <a:r>
              <a:rPr lang="en-A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NCH: MRP </a:t>
            </a:r>
            <a:r>
              <a:rPr lang="en-A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A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Aug-Oct 12) </a:t>
            </a:r>
            <a:r>
              <a:rPr lang="en-A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en-A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Mandatory Completion Milestones (Upper Basement) </a:t>
            </a:r>
            <a:r>
              <a:rPr lang="en-A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(Substructure)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7"/>
          <a:stretch/>
        </p:blipFill>
        <p:spPr>
          <a:xfrm>
            <a:off x="9073377" y="20250894"/>
            <a:ext cx="9556317" cy="62937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7"/>
          <a:stretch/>
        </p:blipFill>
        <p:spPr>
          <a:xfrm>
            <a:off x="19416104" y="20250896"/>
            <a:ext cx="9556317" cy="629377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1985858" y="8644922"/>
            <a:ext cx="3052604" cy="2753636"/>
          </a:xfrm>
          <a:custGeom>
            <a:avLst/>
            <a:gdLst>
              <a:gd name="connsiteX0" fmla="*/ 0 w 1526382"/>
              <a:gd name="connsiteY0" fmla="*/ 0 h 1400175"/>
              <a:gd name="connsiteX1" fmla="*/ 1404938 w 1526382"/>
              <a:gd name="connsiteY1" fmla="*/ 9525 h 1400175"/>
              <a:gd name="connsiteX2" fmla="*/ 1404938 w 1526382"/>
              <a:gd name="connsiteY2" fmla="*/ 419100 h 1400175"/>
              <a:gd name="connsiteX3" fmla="*/ 1526382 w 1526382"/>
              <a:gd name="connsiteY3" fmla="*/ 419100 h 1400175"/>
              <a:gd name="connsiteX4" fmla="*/ 1524000 w 1526382"/>
              <a:gd name="connsiteY4" fmla="*/ 940593 h 1400175"/>
              <a:gd name="connsiteX5" fmla="*/ 1166813 w 1526382"/>
              <a:gd name="connsiteY5" fmla="*/ 940593 h 1400175"/>
              <a:gd name="connsiteX6" fmla="*/ 1171575 w 1526382"/>
              <a:gd name="connsiteY6" fmla="*/ 1400175 h 1400175"/>
              <a:gd name="connsiteX7" fmla="*/ 1009650 w 1526382"/>
              <a:gd name="connsiteY7" fmla="*/ 1393031 h 1400175"/>
              <a:gd name="connsiteX8" fmla="*/ 1012032 w 1526382"/>
              <a:gd name="connsiteY8" fmla="*/ 1164431 h 1400175"/>
              <a:gd name="connsiteX9" fmla="*/ 526257 w 1526382"/>
              <a:gd name="connsiteY9" fmla="*/ 1162050 h 1400175"/>
              <a:gd name="connsiteX10" fmla="*/ 523875 w 1526382"/>
              <a:gd name="connsiteY10" fmla="*/ 969168 h 1400175"/>
              <a:gd name="connsiteX11" fmla="*/ 14288 w 1526382"/>
              <a:gd name="connsiteY11" fmla="*/ 973931 h 1400175"/>
              <a:gd name="connsiteX12" fmla="*/ 0 w 1526382"/>
              <a:gd name="connsiteY12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26382" h="1400175">
                <a:moveTo>
                  <a:pt x="0" y="0"/>
                </a:moveTo>
                <a:lnTo>
                  <a:pt x="1404938" y="9525"/>
                </a:lnTo>
                <a:lnTo>
                  <a:pt x="1404938" y="419100"/>
                </a:lnTo>
                <a:lnTo>
                  <a:pt x="1526382" y="419100"/>
                </a:lnTo>
                <a:lnTo>
                  <a:pt x="1524000" y="940593"/>
                </a:lnTo>
                <a:lnTo>
                  <a:pt x="1166813" y="940593"/>
                </a:lnTo>
                <a:cubicBezTo>
                  <a:pt x="1168400" y="1093787"/>
                  <a:pt x="1169988" y="1246981"/>
                  <a:pt x="1171575" y="1400175"/>
                </a:cubicBezTo>
                <a:lnTo>
                  <a:pt x="1009650" y="1393031"/>
                </a:lnTo>
                <a:lnTo>
                  <a:pt x="1012032" y="1164431"/>
                </a:lnTo>
                <a:lnTo>
                  <a:pt x="526257" y="1162050"/>
                </a:lnTo>
                <a:lnTo>
                  <a:pt x="523875" y="969168"/>
                </a:lnTo>
                <a:lnTo>
                  <a:pt x="14288" y="9739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6" name="Freeform 5"/>
          <p:cNvSpPr/>
          <p:nvPr/>
        </p:nvSpPr>
        <p:spPr>
          <a:xfrm>
            <a:off x="20541173" y="13224948"/>
            <a:ext cx="6076631" cy="4745496"/>
          </a:xfrm>
          <a:custGeom>
            <a:avLst/>
            <a:gdLst>
              <a:gd name="connsiteX0" fmla="*/ 546100 w 3038475"/>
              <a:gd name="connsiteY0" fmla="*/ 371475 h 2413000"/>
              <a:gd name="connsiteX1" fmla="*/ 917575 w 3038475"/>
              <a:gd name="connsiteY1" fmla="*/ 0 h 2413000"/>
              <a:gd name="connsiteX2" fmla="*/ 2955925 w 3038475"/>
              <a:gd name="connsiteY2" fmla="*/ 2032000 h 2413000"/>
              <a:gd name="connsiteX3" fmla="*/ 2854325 w 3038475"/>
              <a:gd name="connsiteY3" fmla="*/ 2143125 h 2413000"/>
              <a:gd name="connsiteX4" fmla="*/ 3038475 w 3038475"/>
              <a:gd name="connsiteY4" fmla="*/ 2336800 h 2413000"/>
              <a:gd name="connsiteX5" fmla="*/ 3025775 w 3038475"/>
              <a:gd name="connsiteY5" fmla="*/ 2413000 h 2413000"/>
              <a:gd name="connsiteX6" fmla="*/ 1298575 w 3038475"/>
              <a:gd name="connsiteY6" fmla="*/ 2393950 h 2413000"/>
              <a:gd name="connsiteX7" fmla="*/ 1257300 w 3038475"/>
              <a:gd name="connsiteY7" fmla="*/ 2314575 h 2413000"/>
              <a:gd name="connsiteX8" fmla="*/ 0 w 3038475"/>
              <a:gd name="connsiteY8" fmla="*/ 1019175 h 2413000"/>
              <a:gd name="connsiteX9" fmla="*/ 600075 w 3038475"/>
              <a:gd name="connsiteY9" fmla="*/ 434975 h 2413000"/>
              <a:gd name="connsiteX10" fmla="*/ 546100 w 3038475"/>
              <a:gd name="connsiteY10" fmla="*/ 371475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38475" h="2413000">
                <a:moveTo>
                  <a:pt x="546100" y="371475"/>
                </a:moveTo>
                <a:lnTo>
                  <a:pt x="917575" y="0"/>
                </a:lnTo>
                <a:lnTo>
                  <a:pt x="2955925" y="2032000"/>
                </a:lnTo>
                <a:lnTo>
                  <a:pt x="2854325" y="2143125"/>
                </a:lnTo>
                <a:lnTo>
                  <a:pt x="3038475" y="2336800"/>
                </a:lnTo>
                <a:lnTo>
                  <a:pt x="3025775" y="2413000"/>
                </a:lnTo>
                <a:lnTo>
                  <a:pt x="1298575" y="2393950"/>
                </a:lnTo>
                <a:lnTo>
                  <a:pt x="1257300" y="2314575"/>
                </a:lnTo>
                <a:lnTo>
                  <a:pt x="0" y="1019175"/>
                </a:lnTo>
                <a:lnTo>
                  <a:pt x="600075" y="434975"/>
                </a:lnTo>
                <a:lnTo>
                  <a:pt x="546100" y="371475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9" name="Freeform 8"/>
          <p:cNvSpPr/>
          <p:nvPr/>
        </p:nvSpPr>
        <p:spPr>
          <a:xfrm>
            <a:off x="16966311" y="9796952"/>
            <a:ext cx="5416266" cy="4177285"/>
          </a:xfrm>
          <a:custGeom>
            <a:avLst/>
            <a:gdLst>
              <a:gd name="connsiteX0" fmla="*/ 0 w 2708275"/>
              <a:gd name="connsiteY0" fmla="*/ 962025 h 2124075"/>
              <a:gd name="connsiteX1" fmla="*/ 968375 w 2708275"/>
              <a:gd name="connsiteY1" fmla="*/ 0 h 2124075"/>
              <a:gd name="connsiteX2" fmla="*/ 2708275 w 2708275"/>
              <a:gd name="connsiteY2" fmla="*/ 1743075 h 2124075"/>
              <a:gd name="connsiteX3" fmla="*/ 2324100 w 2708275"/>
              <a:gd name="connsiteY3" fmla="*/ 2124075 h 2124075"/>
              <a:gd name="connsiteX4" fmla="*/ 1606550 w 2708275"/>
              <a:gd name="connsiteY4" fmla="*/ 1400175 h 2124075"/>
              <a:gd name="connsiteX5" fmla="*/ 1739900 w 2708275"/>
              <a:gd name="connsiteY5" fmla="*/ 1260475 h 2124075"/>
              <a:gd name="connsiteX6" fmla="*/ 1409700 w 2708275"/>
              <a:gd name="connsiteY6" fmla="*/ 933450 h 2124075"/>
              <a:gd name="connsiteX7" fmla="*/ 971550 w 2708275"/>
              <a:gd name="connsiteY7" fmla="*/ 1371600 h 2124075"/>
              <a:gd name="connsiteX8" fmla="*/ 809625 w 2708275"/>
              <a:gd name="connsiteY8" fmla="*/ 1206500 h 2124075"/>
              <a:gd name="connsiteX9" fmla="*/ 527050 w 2708275"/>
              <a:gd name="connsiteY9" fmla="*/ 1504950 h 2124075"/>
              <a:gd name="connsiteX10" fmla="*/ 0 w 2708275"/>
              <a:gd name="connsiteY10" fmla="*/ 962025 h 212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08275" h="2124075">
                <a:moveTo>
                  <a:pt x="0" y="962025"/>
                </a:moveTo>
                <a:lnTo>
                  <a:pt x="968375" y="0"/>
                </a:lnTo>
                <a:lnTo>
                  <a:pt x="2708275" y="1743075"/>
                </a:lnTo>
                <a:lnTo>
                  <a:pt x="2324100" y="2124075"/>
                </a:lnTo>
                <a:lnTo>
                  <a:pt x="1606550" y="1400175"/>
                </a:lnTo>
                <a:lnTo>
                  <a:pt x="1739900" y="1260475"/>
                </a:lnTo>
                <a:lnTo>
                  <a:pt x="1409700" y="933450"/>
                </a:lnTo>
                <a:lnTo>
                  <a:pt x="971550" y="1371600"/>
                </a:lnTo>
                <a:lnTo>
                  <a:pt x="809625" y="1206500"/>
                </a:lnTo>
                <a:lnTo>
                  <a:pt x="527050" y="1504950"/>
                </a:lnTo>
                <a:lnTo>
                  <a:pt x="0" y="962025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10" name="Freeform 9"/>
          <p:cNvSpPr/>
          <p:nvPr/>
        </p:nvSpPr>
        <p:spPr>
          <a:xfrm>
            <a:off x="25163730" y="13843112"/>
            <a:ext cx="2895448" cy="4139821"/>
          </a:xfrm>
          <a:custGeom>
            <a:avLst/>
            <a:gdLst>
              <a:gd name="connsiteX0" fmla="*/ 717550 w 1447800"/>
              <a:gd name="connsiteY0" fmla="*/ 2105025 h 2105025"/>
              <a:gd name="connsiteX1" fmla="*/ 727075 w 1447800"/>
              <a:gd name="connsiteY1" fmla="*/ 2022475 h 2105025"/>
              <a:gd name="connsiteX2" fmla="*/ 546100 w 1447800"/>
              <a:gd name="connsiteY2" fmla="*/ 1835150 h 2105025"/>
              <a:gd name="connsiteX3" fmla="*/ 647700 w 1447800"/>
              <a:gd name="connsiteY3" fmla="*/ 1711325 h 2105025"/>
              <a:gd name="connsiteX4" fmla="*/ 0 w 1447800"/>
              <a:gd name="connsiteY4" fmla="*/ 1079500 h 2105025"/>
              <a:gd name="connsiteX5" fmla="*/ 1082675 w 1447800"/>
              <a:gd name="connsiteY5" fmla="*/ 0 h 2105025"/>
              <a:gd name="connsiteX6" fmla="*/ 1279525 w 1447800"/>
              <a:gd name="connsiteY6" fmla="*/ 215900 h 2105025"/>
              <a:gd name="connsiteX7" fmla="*/ 1444625 w 1447800"/>
              <a:gd name="connsiteY7" fmla="*/ 206375 h 2105025"/>
              <a:gd name="connsiteX8" fmla="*/ 1447800 w 1447800"/>
              <a:gd name="connsiteY8" fmla="*/ 2079625 h 2105025"/>
              <a:gd name="connsiteX9" fmla="*/ 717550 w 1447800"/>
              <a:gd name="connsiteY9" fmla="*/ 2105025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47800" h="2105025">
                <a:moveTo>
                  <a:pt x="717550" y="2105025"/>
                </a:moveTo>
                <a:lnTo>
                  <a:pt x="727075" y="2022475"/>
                </a:lnTo>
                <a:lnTo>
                  <a:pt x="546100" y="1835150"/>
                </a:lnTo>
                <a:lnTo>
                  <a:pt x="647700" y="1711325"/>
                </a:lnTo>
                <a:lnTo>
                  <a:pt x="0" y="1079500"/>
                </a:lnTo>
                <a:lnTo>
                  <a:pt x="1082675" y="0"/>
                </a:lnTo>
                <a:lnTo>
                  <a:pt x="1279525" y="215900"/>
                </a:lnTo>
                <a:lnTo>
                  <a:pt x="1444625" y="206375"/>
                </a:lnTo>
                <a:cubicBezTo>
                  <a:pt x="1445683" y="830792"/>
                  <a:pt x="1446742" y="1455208"/>
                  <a:pt x="1447800" y="2079625"/>
                </a:cubicBezTo>
                <a:lnTo>
                  <a:pt x="717550" y="2105025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11" name="Freeform 10"/>
          <p:cNvSpPr/>
          <p:nvPr/>
        </p:nvSpPr>
        <p:spPr>
          <a:xfrm>
            <a:off x="22376226" y="11089475"/>
            <a:ext cx="4965439" cy="4882865"/>
          </a:xfrm>
          <a:custGeom>
            <a:avLst/>
            <a:gdLst>
              <a:gd name="connsiteX0" fmla="*/ 2482850 w 2482850"/>
              <a:gd name="connsiteY0" fmla="*/ 1400175 h 2482850"/>
              <a:gd name="connsiteX1" fmla="*/ 1384300 w 2482850"/>
              <a:gd name="connsiteY1" fmla="*/ 2482850 h 2482850"/>
              <a:gd name="connsiteX2" fmla="*/ 0 w 2482850"/>
              <a:gd name="connsiteY2" fmla="*/ 1089025 h 2482850"/>
              <a:gd name="connsiteX3" fmla="*/ 1082675 w 2482850"/>
              <a:gd name="connsiteY3" fmla="*/ 0 h 2482850"/>
              <a:gd name="connsiteX4" fmla="*/ 2482850 w 2482850"/>
              <a:gd name="connsiteY4" fmla="*/ 1400175 h 248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2850" h="2482850">
                <a:moveTo>
                  <a:pt x="2482850" y="1400175"/>
                </a:moveTo>
                <a:lnTo>
                  <a:pt x="1384300" y="2482850"/>
                </a:lnTo>
                <a:lnTo>
                  <a:pt x="0" y="1089025"/>
                </a:lnTo>
                <a:lnTo>
                  <a:pt x="1082675" y="0"/>
                </a:lnTo>
                <a:lnTo>
                  <a:pt x="2482850" y="1400175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12" name="Freeform 11"/>
          <p:cNvSpPr/>
          <p:nvPr/>
        </p:nvSpPr>
        <p:spPr>
          <a:xfrm>
            <a:off x="19734764" y="8491940"/>
            <a:ext cx="4800348" cy="4745496"/>
          </a:xfrm>
          <a:custGeom>
            <a:avLst/>
            <a:gdLst>
              <a:gd name="connsiteX0" fmla="*/ 2400300 w 2400300"/>
              <a:gd name="connsiteY0" fmla="*/ 1320800 h 2413000"/>
              <a:gd name="connsiteX1" fmla="*/ 1320800 w 2400300"/>
              <a:gd name="connsiteY1" fmla="*/ 2413000 h 2413000"/>
              <a:gd name="connsiteX2" fmla="*/ 0 w 2400300"/>
              <a:gd name="connsiteY2" fmla="*/ 1076325 h 2413000"/>
              <a:gd name="connsiteX3" fmla="*/ 1076325 w 2400300"/>
              <a:gd name="connsiteY3" fmla="*/ 0 h 2413000"/>
              <a:gd name="connsiteX4" fmla="*/ 2400300 w 2400300"/>
              <a:gd name="connsiteY4" fmla="*/ 1320800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0300" h="2413000">
                <a:moveTo>
                  <a:pt x="2400300" y="1320800"/>
                </a:moveTo>
                <a:lnTo>
                  <a:pt x="1320800" y="2413000"/>
                </a:lnTo>
                <a:lnTo>
                  <a:pt x="0" y="1076325"/>
                </a:lnTo>
                <a:lnTo>
                  <a:pt x="1076325" y="0"/>
                </a:lnTo>
                <a:lnTo>
                  <a:pt x="2400300" y="1320800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24" name="Freeform 23"/>
          <p:cNvSpPr/>
          <p:nvPr/>
        </p:nvSpPr>
        <p:spPr>
          <a:xfrm>
            <a:off x="17664774" y="7455425"/>
            <a:ext cx="4222528" cy="3165745"/>
          </a:xfrm>
          <a:custGeom>
            <a:avLst/>
            <a:gdLst>
              <a:gd name="connsiteX0" fmla="*/ 2111375 w 2111375"/>
              <a:gd name="connsiteY0" fmla="*/ 523875 h 1609725"/>
              <a:gd name="connsiteX1" fmla="*/ 1035050 w 2111375"/>
              <a:gd name="connsiteY1" fmla="*/ 1609725 h 1609725"/>
              <a:gd name="connsiteX2" fmla="*/ 619125 w 2111375"/>
              <a:gd name="connsiteY2" fmla="*/ 1190625 h 1609725"/>
              <a:gd name="connsiteX3" fmla="*/ 850900 w 2111375"/>
              <a:gd name="connsiteY3" fmla="*/ 965200 h 1609725"/>
              <a:gd name="connsiteX4" fmla="*/ 219075 w 2111375"/>
              <a:gd name="connsiteY4" fmla="*/ 317500 h 1609725"/>
              <a:gd name="connsiteX5" fmla="*/ 250825 w 2111375"/>
              <a:gd name="connsiteY5" fmla="*/ 282575 h 1609725"/>
              <a:gd name="connsiteX6" fmla="*/ 0 w 2111375"/>
              <a:gd name="connsiteY6" fmla="*/ 3175 h 1609725"/>
              <a:gd name="connsiteX7" fmla="*/ 1739900 w 2111375"/>
              <a:gd name="connsiteY7" fmla="*/ 0 h 1609725"/>
              <a:gd name="connsiteX8" fmla="*/ 1743075 w 2111375"/>
              <a:gd name="connsiteY8" fmla="*/ 158750 h 1609725"/>
              <a:gd name="connsiteX9" fmla="*/ 2111375 w 2111375"/>
              <a:gd name="connsiteY9" fmla="*/ 523875 h 160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11375" h="1609725">
                <a:moveTo>
                  <a:pt x="2111375" y="523875"/>
                </a:moveTo>
                <a:lnTo>
                  <a:pt x="1035050" y="1609725"/>
                </a:lnTo>
                <a:lnTo>
                  <a:pt x="619125" y="1190625"/>
                </a:lnTo>
                <a:lnTo>
                  <a:pt x="850900" y="965200"/>
                </a:lnTo>
                <a:lnTo>
                  <a:pt x="219075" y="317500"/>
                </a:lnTo>
                <a:lnTo>
                  <a:pt x="250825" y="282575"/>
                </a:lnTo>
                <a:lnTo>
                  <a:pt x="0" y="3175"/>
                </a:lnTo>
                <a:lnTo>
                  <a:pt x="1739900" y="0"/>
                </a:lnTo>
                <a:cubicBezTo>
                  <a:pt x="1740958" y="52917"/>
                  <a:pt x="1742017" y="105833"/>
                  <a:pt x="1743075" y="158750"/>
                </a:cubicBezTo>
                <a:lnTo>
                  <a:pt x="2111375" y="523875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27" name="Freeform 26"/>
          <p:cNvSpPr/>
          <p:nvPr/>
        </p:nvSpPr>
        <p:spPr>
          <a:xfrm>
            <a:off x="21138042" y="7436693"/>
            <a:ext cx="6927486" cy="3652783"/>
          </a:xfrm>
          <a:custGeom>
            <a:avLst/>
            <a:gdLst>
              <a:gd name="connsiteX0" fmla="*/ 1708150 w 3463925"/>
              <a:gd name="connsiteY0" fmla="*/ 1857375 h 1857375"/>
              <a:gd name="connsiteX1" fmla="*/ 0 w 3463925"/>
              <a:gd name="connsiteY1" fmla="*/ 161925 h 1857375"/>
              <a:gd name="connsiteX2" fmla="*/ 0 w 3463925"/>
              <a:gd name="connsiteY2" fmla="*/ 0 h 1857375"/>
              <a:gd name="connsiteX3" fmla="*/ 3463925 w 3463925"/>
              <a:gd name="connsiteY3" fmla="*/ 15875 h 1857375"/>
              <a:gd name="connsiteX4" fmla="*/ 3463925 w 3463925"/>
              <a:gd name="connsiteY4" fmla="*/ 581025 h 1857375"/>
              <a:gd name="connsiteX5" fmla="*/ 3302000 w 3463925"/>
              <a:gd name="connsiteY5" fmla="*/ 581025 h 1857375"/>
              <a:gd name="connsiteX6" fmla="*/ 3130550 w 3463925"/>
              <a:gd name="connsiteY6" fmla="*/ 422275 h 1857375"/>
              <a:gd name="connsiteX7" fmla="*/ 1708150 w 3463925"/>
              <a:gd name="connsiteY7" fmla="*/ 1857375 h 185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63925" h="1857375">
                <a:moveTo>
                  <a:pt x="1708150" y="1857375"/>
                </a:moveTo>
                <a:lnTo>
                  <a:pt x="0" y="161925"/>
                </a:lnTo>
                <a:lnTo>
                  <a:pt x="0" y="0"/>
                </a:lnTo>
                <a:lnTo>
                  <a:pt x="3463925" y="15875"/>
                </a:lnTo>
                <a:lnTo>
                  <a:pt x="3463925" y="581025"/>
                </a:lnTo>
                <a:lnTo>
                  <a:pt x="3302000" y="581025"/>
                </a:lnTo>
                <a:lnTo>
                  <a:pt x="3130550" y="422275"/>
                </a:lnTo>
                <a:lnTo>
                  <a:pt x="1708150" y="1857375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28" name="Freeform 27"/>
          <p:cNvSpPr/>
          <p:nvPr/>
        </p:nvSpPr>
        <p:spPr>
          <a:xfrm>
            <a:off x="24544639" y="8270276"/>
            <a:ext cx="3533589" cy="5994311"/>
          </a:xfrm>
          <a:custGeom>
            <a:avLst/>
            <a:gdLst>
              <a:gd name="connsiteX0" fmla="*/ 1752600 w 1766887"/>
              <a:gd name="connsiteY0" fmla="*/ 3038475 h 3048000"/>
              <a:gd name="connsiteX1" fmla="*/ 1585912 w 1766887"/>
              <a:gd name="connsiteY1" fmla="*/ 3048000 h 3048000"/>
              <a:gd name="connsiteX2" fmla="*/ 0 w 1766887"/>
              <a:gd name="connsiteY2" fmla="*/ 1423987 h 3048000"/>
              <a:gd name="connsiteX3" fmla="*/ 1423987 w 1766887"/>
              <a:gd name="connsiteY3" fmla="*/ 0 h 3048000"/>
              <a:gd name="connsiteX4" fmla="*/ 1609725 w 1766887"/>
              <a:gd name="connsiteY4" fmla="*/ 161925 h 3048000"/>
              <a:gd name="connsiteX5" fmla="*/ 1766887 w 1766887"/>
              <a:gd name="connsiteY5" fmla="*/ 157162 h 3048000"/>
              <a:gd name="connsiteX6" fmla="*/ 1752600 w 1766887"/>
              <a:gd name="connsiteY6" fmla="*/ 3038475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6887" h="3048000">
                <a:moveTo>
                  <a:pt x="1752600" y="3038475"/>
                </a:moveTo>
                <a:lnTo>
                  <a:pt x="1585912" y="3048000"/>
                </a:lnTo>
                <a:lnTo>
                  <a:pt x="0" y="1423987"/>
                </a:lnTo>
                <a:lnTo>
                  <a:pt x="1423987" y="0"/>
                </a:lnTo>
                <a:lnTo>
                  <a:pt x="1609725" y="161925"/>
                </a:lnTo>
                <a:lnTo>
                  <a:pt x="1766887" y="157162"/>
                </a:lnTo>
                <a:cubicBezTo>
                  <a:pt x="1762125" y="1117600"/>
                  <a:pt x="1757362" y="2078037"/>
                  <a:pt x="1752600" y="3038475"/>
                </a:cubicBezTo>
                <a:close/>
              </a:path>
            </a:pathLst>
          </a:custGeom>
          <a:solidFill>
            <a:srgbClr val="00B050">
              <a:alpha val="20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74" name="TextBox 73"/>
          <p:cNvSpPr txBox="1"/>
          <p:nvPr/>
        </p:nvSpPr>
        <p:spPr>
          <a:xfrm>
            <a:off x="2526402" y="9057895"/>
            <a:ext cx="2024700" cy="11067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AU" sz="3000" dirty="0">
                <a:solidFill>
                  <a:schemeClr val="bg1"/>
                </a:solidFill>
              </a:rPr>
              <a:t>EB Zone 1</a:t>
            </a:r>
          </a:p>
          <a:p>
            <a:r>
              <a:rPr lang="en-AU" sz="3000" dirty="0">
                <a:solidFill>
                  <a:schemeClr val="bg1"/>
                </a:solidFill>
              </a:rPr>
              <a:t>22-Nov-12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3875024" y="8239268"/>
            <a:ext cx="1141767" cy="41420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>
                <a:solidFill>
                  <a:schemeClr val="bg1"/>
                </a:solidFill>
              </a:rPr>
              <a:t>SB Zone </a:t>
            </a:r>
            <a:r>
              <a:rPr lang="en-AU" dirty="0" smtClean="0">
                <a:solidFill>
                  <a:schemeClr val="bg1"/>
                </a:solidFill>
              </a:rPr>
              <a:t>6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6046918" y="10364353"/>
            <a:ext cx="1141767" cy="41420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>
                <a:solidFill>
                  <a:schemeClr val="bg1"/>
                </a:solidFill>
              </a:rPr>
              <a:t>SB Zone </a:t>
            </a:r>
            <a:r>
              <a:rPr lang="en-AU" dirty="0" smtClean="0">
                <a:solidFill>
                  <a:schemeClr val="bg1"/>
                </a:solidFill>
              </a:rPr>
              <a:t>5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6164390" y="15312068"/>
            <a:ext cx="1141767" cy="41420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>
                <a:solidFill>
                  <a:schemeClr val="bg1"/>
                </a:solidFill>
              </a:rPr>
              <a:t>SB Zone </a:t>
            </a:r>
            <a:r>
              <a:rPr lang="en-AU" dirty="0" smtClean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1270820" y="9488261"/>
            <a:ext cx="1141767" cy="41420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>
                <a:solidFill>
                  <a:schemeClr val="bg1"/>
                </a:solidFill>
              </a:rPr>
              <a:t>SB Zone </a:t>
            </a:r>
            <a:r>
              <a:rPr lang="en-AU" dirty="0" smtClean="0">
                <a:solidFill>
                  <a:schemeClr val="bg1"/>
                </a:solidFill>
              </a:rPr>
              <a:t>7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8315363" y="10796081"/>
            <a:ext cx="1141767" cy="41420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>
                <a:solidFill>
                  <a:schemeClr val="bg1"/>
                </a:solidFill>
              </a:rPr>
              <a:t>SB Zone </a:t>
            </a:r>
            <a:r>
              <a:rPr lang="en-AU" dirty="0" smtClean="0">
                <a:solidFill>
                  <a:schemeClr val="bg1"/>
                </a:solidFill>
              </a:rPr>
              <a:t>1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4146697" y="12930384"/>
            <a:ext cx="1141767" cy="41420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>
                <a:solidFill>
                  <a:schemeClr val="bg1"/>
                </a:solidFill>
              </a:rPr>
              <a:t>SB Zone </a:t>
            </a:r>
            <a:r>
              <a:rPr lang="en-AU" dirty="0" smtClean="0">
                <a:solidFill>
                  <a:schemeClr val="bg1"/>
                </a:solidFill>
              </a:rPr>
              <a:t>4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2652272" y="15365104"/>
            <a:ext cx="1141767" cy="41420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>
                <a:solidFill>
                  <a:schemeClr val="bg1"/>
                </a:solidFill>
              </a:rPr>
              <a:t>SB Zone </a:t>
            </a:r>
            <a:r>
              <a:rPr lang="en-AU" dirty="0" smtClean="0">
                <a:solidFill>
                  <a:schemeClr val="bg1"/>
                </a:solidFill>
              </a:rPr>
              <a:t>2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9398711" y="7788898"/>
            <a:ext cx="1141767" cy="41420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>
                <a:solidFill>
                  <a:schemeClr val="bg1"/>
                </a:solidFill>
              </a:rPr>
              <a:t>SB Zone </a:t>
            </a:r>
            <a:r>
              <a:rPr lang="en-AU" dirty="0" smtClean="0">
                <a:solidFill>
                  <a:schemeClr val="bg1"/>
                </a:solidFill>
              </a:rPr>
              <a:t>8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37" name="Down Arrow 36"/>
          <p:cNvSpPr/>
          <p:nvPr/>
        </p:nvSpPr>
        <p:spPr>
          <a:xfrm rot="3219289" flipH="1">
            <a:off x="22551840" y="8335894"/>
            <a:ext cx="580687" cy="1214354"/>
          </a:xfrm>
          <a:prstGeom prst="downArrow">
            <a:avLst>
              <a:gd name="adj1" fmla="val 50000"/>
              <a:gd name="adj2" fmla="val 47516"/>
            </a:avLst>
          </a:prstGeom>
          <a:solidFill>
            <a:srgbClr val="008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38" name="Down Arrow 37"/>
          <p:cNvSpPr/>
          <p:nvPr/>
        </p:nvSpPr>
        <p:spPr>
          <a:xfrm rot="8072836" flipH="1">
            <a:off x="26074401" y="13853605"/>
            <a:ext cx="567564" cy="1463221"/>
          </a:xfrm>
          <a:prstGeom prst="downArrow">
            <a:avLst>
              <a:gd name="adj1" fmla="val 50000"/>
              <a:gd name="adj2" fmla="val 47516"/>
            </a:avLst>
          </a:prstGeom>
          <a:solidFill>
            <a:srgbClr val="008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39" name="Down Arrow 38"/>
          <p:cNvSpPr/>
          <p:nvPr/>
        </p:nvSpPr>
        <p:spPr>
          <a:xfrm rot="18846389" flipH="1">
            <a:off x="20632431" y="11308675"/>
            <a:ext cx="700463" cy="4651768"/>
          </a:xfrm>
          <a:prstGeom prst="downArrow">
            <a:avLst>
              <a:gd name="adj1" fmla="val 50000"/>
              <a:gd name="adj2" fmla="val 47516"/>
            </a:avLst>
          </a:prstGeom>
          <a:solidFill>
            <a:srgbClr val="008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40" name="Down Arrow 39"/>
          <p:cNvSpPr/>
          <p:nvPr/>
        </p:nvSpPr>
        <p:spPr>
          <a:xfrm rot="8072836" flipH="1">
            <a:off x="25997152" y="8381411"/>
            <a:ext cx="570466" cy="2055872"/>
          </a:xfrm>
          <a:prstGeom prst="downArrow">
            <a:avLst>
              <a:gd name="adj1" fmla="val 50000"/>
              <a:gd name="adj2" fmla="val 47516"/>
            </a:avLst>
          </a:prstGeom>
          <a:solidFill>
            <a:srgbClr val="008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41" name="Down Arrow 40"/>
          <p:cNvSpPr/>
          <p:nvPr/>
        </p:nvSpPr>
        <p:spPr>
          <a:xfrm rot="7967216" flipH="1">
            <a:off x="21207027" y="8396149"/>
            <a:ext cx="632392" cy="1152052"/>
          </a:xfrm>
          <a:prstGeom prst="downArrow">
            <a:avLst>
              <a:gd name="adj1" fmla="val 50000"/>
              <a:gd name="adj2" fmla="val 47516"/>
            </a:avLst>
          </a:prstGeom>
          <a:solidFill>
            <a:srgbClr val="008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42" name="Down Arrow 41"/>
          <p:cNvSpPr/>
          <p:nvPr/>
        </p:nvSpPr>
        <p:spPr>
          <a:xfrm rot="16200000" flipH="1">
            <a:off x="24661579" y="15147506"/>
            <a:ext cx="639865" cy="1353323"/>
          </a:xfrm>
          <a:prstGeom prst="downArrow">
            <a:avLst>
              <a:gd name="adj1" fmla="val 50000"/>
              <a:gd name="adj2" fmla="val 47516"/>
            </a:avLst>
          </a:prstGeom>
          <a:solidFill>
            <a:srgbClr val="008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4" name="5-Point Star 3"/>
          <p:cNvSpPr/>
          <p:nvPr/>
        </p:nvSpPr>
        <p:spPr>
          <a:xfrm>
            <a:off x="271228" y="17144568"/>
            <a:ext cx="914352" cy="899147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>
              <a:solidFill>
                <a:schemeClr val="lt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80979" y="17202340"/>
            <a:ext cx="4356814" cy="798927"/>
          </a:xfrm>
          <a:prstGeom prst="rect">
            <a:avLst/>
          </a:prstGeom>
          <a:noFill/>
        </p:spPr>
        <p:txBody>
          <a:bodyPr wrap="none" lIns="181600" tIns="90800" rIns="181600" bIns="90800" rtlCol="0">
            <a:spAutoFit/>
          </a:bodyPr>
          <a:lstStyle/>
          <a:p>
            <a:r>
              <a:rPr lang="en-AU" sz="4000" b="1" dirty="0"/>
              <a:t>Crew Starting Area</a:t>
            </a:r>
          </a:p>
        </p:txBody>
      </p:sp>
      <p:sp>
        <p:nvSpPr>
          <p:cNvPr id="49" name="5-Point Star 48"/>
          <p:cNvSpPr/>
          <p:nvPr/>
        </p:nvSpPr>
        <p:spPr>
          <a:xfrm>
            <a:off x="16948763" y="10817858"/>
            <a:ext cx="914352" cy="899147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>
              <a:solidFill>
                <a:schemeClr val="lt1"/>
              </a:solidFill>
            </a:endParaRPr>
          </a:p>
        </p:txBody>
      </p:sp>
      <p:sp>
        <p:nvSpPr>
          <p:cNvPr id="50" name="5-Point Star 49"/>
          <p:cNvSpPr/>
          <p:nvPr/>
        </p:nvSpPr>
        <p:spPr>
          <a:xfrm>
            <a:off x="27708886" y="9396520"/>
            <a:ext cx="914352" cy="899147"/>
          </a:xfrm>
          <a:prstGeom prst="star5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>
              <a:solidFill>
                <a:schemeClr val="lt1"/>
              </a:solidFill>
            </a:endParaRPr>
          </a:p>
        </p:txBody>
      </p:sp>
      <p:sp>
        <p:nvSpPr>
          <p:cNvPr id="51" name="Down Arrow 50"/>
          <p:cNvSpPr/>
          <p:nvPr/>
        </p:nvSpPr>
        <p:spPr>
          <a:xfrm rot="10605513" flipH="1">
            <a:off x="19562618" y="6417769"/>
            <a:ext cx="643086" cy="1132893"/>
          </a:xfrm>
          <a:prstGeom prst="downArrow">
            <a:avLst>
              <a:gd name="adj1" fmla="val 50000"/>
              <a:gd name="adj2" fmla="val 47516"/>
            </a:avLst>
          </a:prstGeom>
          <a:solidFill>
            <a:srgbClr val="008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52" name="Down Arrow 51"/>
          <p:cNvSpPr/>
          <p:nvPr/>
        </p:nvSpPr>
        <p:spPr>
          <a:xfrm rot="16200000" flipH="1">
            <a:off x="26635867" y="12352714"/>
            <a:ext cx="639865" cy="2244854"/>
          </a:xfrm>
          <a:prstGeom prst="downArrow">
            <a:avLst>
              <a:gd name="adj1" fmla="val 50000"/>
              <a:gd name="adj2" fmla="val 47516"/>
            </a:avLst>
          </a:prstGeom>
          <a:solidFill>
            <a:srgbClr val="008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53" name="TextBox 52"/>
          <p:cNvSpPr txBox="1"/>
          <p:nvPr/>
        </p:nvSpPr>
        <p:spPr>
          <a:xfrm>
            <a:off x="19164847" y="5098238"/>
            <a:ext cx="1362083" cy="645038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 smtClean="0">
                <a:solidFill>
                  <a:schemeClr val="bg1"/>
                </a:solidFill>
              </a:rPr>
              <a:t>To Level G00</a:t>
            </a:r>
            <a:endParaRPr lang="en-AU" dirty="0">
              <a:solidFill>
                <a:schemeClr val="bg1"/>
              </a:solidFill>
            </a:endParaRPr>
          </a:p>
          <a:p>
            <a:r>
              <a:rPr lang="en-AU" dirty="0" smtClean="0">
                <a:solidFill>
                  <a:schemeClr val="bg1"/>
                </a:solidFill>
              </a:rPr>
              <a:t>SB Zone 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8197761" y="12862821"/>
            <a:ext cx="1911898" cy="645038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squar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 smtClean="0">
                <a:solidFill>
                  <a:schemeClr val="bg1"/>
                </a:solidFill>
              </a:rPr>
              <a:t>To Level G00</a:t>
            </a:r>
            <a:endParaRPr lang="en-AU" dirty="0">
              <a:solidFill>
                <a:schemeClr val="bg1"/>
              </a:solidFill>
            </a:endParaRPr>
          </a:p>
          <a:p>
            <a:r>
              <a:rPr lang="en-AU" dirty="0" smtClean="0">
                <a:solidFill>
                  <a:schemeClr val="bg1"/>
                </a:solidFill>
              </a:rPr>
              <a:t>SB Zone 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7911391" y="10364352"/>
            <a:ext cx="2283248" cy="645038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squar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 smtClean="0">
                <a:solidFill>
                  <a:schemeClr val="bg1"/>
                </a:solidFill>
              </a:rPr>
              <a:t>SB Crew #2</a:t>
            </a:r>
          </a:p>
          <a:p>
            <a:r>
              <a:rPr lang="en-AU" dirty="0" smtClean="0">
                <a:solidFill>
                  <a:schemeClr val="bg1"/>
                </a:solidFill>
              </a:rPr>
              <a:t>Start Point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5381525" y="11822137"/>
            <a:ext cx="2283248" cy="645038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squar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 smtClean="0">
                <a:solidFill>
                  <a:schemeClr val="bg1"/>
                </a:solidFill>
              </a:rPr>
              <a:t>SB Crew #1</a:t>
            </a:r>
          </a:p>
          <a:p>
            <a:r>
              <a:rPr lang="en-AU" dirty="0" smtClean="0">
                <a:solidFill>
                  <a:schemeClr val="bg1"/>
                </a:solidFill>
              </a:rPr>
              <a:t>Start Point</a:t>
            </a:r>
          </a:p>
        </p:txBody>
      </p:sp>
    </p:spTree>
    <p:extLst>
      <p:ext uri="{BB962C8B-B14F-4D97-AF65-F5344CB8AC3E}">
        <p14:creationId xmlns:p14="http://schemas.microsoft.com/office/powerpoint/2010/main" val="77883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06" y="3000436"/>
            <a:ext cx="28742418" cy="17108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Rounded Rectangle 43"/>
          <p:cNvSpPr/>
          <p:nvPr/>
        </p:nvSpPr>
        <p:spPr>
          <a:xfrm>
            <a:off x="6665398" y="18317706"/>
            <a:ext cx="1584093" cy="608777"/>
          </a:xfrm>
          <a:prstGeom prst="roundRect">
            <a:avLst/>
          </a:prstGeom>
          <a:solidFill>
            <a:srgbClr val="FFC000">
              <a:alpha val="51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48" name="TextBox 47"/>
          <p:cNvSpPr txBox="1"/>
          <p:nvPr/>
        </p:nvSpPr>
        <p:spPr>
          <a:xfrm>
            <a:off x="8368070" y="18317707"/>
            <a:ext cx="4039932" cy="798927"/>
          </a:xfrm>
          <a:prstGeom prst="rect">
            <a:avLst/>
          </a:prstGeom>
          <a:noFill/>
        </p:spPr>
        <p:txBody>
          <a:bodyPr wrap="none" lIns="181600" tIns="90800" rIns="181600" bIns="90800" rtlCol="0">
            <a:spAutoFit/>
          </a:bodyPr>
          <a:lstStyle/>
          <a:p>
            <a:r>
              <a:rPr lang="en-AU" sz="4000" b="1" dirty="0"/>
              <a:t>Centre Block (CB)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665398" y="19306781"/>
            <a:ext cx="1584093" cy="608777"/>
          </a:xfrm>
          <a:prstGeom prst="roundRect">
            <a:avLst/>
          </a:prstGeom>
          <a:solidFill>
            <a:srgbClr val="00B050">
              <a:alpha val="42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26" name="TextBox 25"/>
          <p:cNvSpPr txBox="1"/>
          <p:nvPr/>
        </p:nvSpPr>
        <p:spPr>
          <a:xfrm>
            <a:off x="8467001" y="19241163"/>
            <a:ext cx="3845263" cy="798927"/>
          </a:xfrm>
          <a:prstGeom prst="rect">
            <a:avLst/>
          </a:prstGeom>
          <a:noFill/>
        </p:spPr>
        <p:txBody>
          <a:bodyPr wrap="none" lIns="181600" tIns="90800" rIns="181600" bIns="90800" rtlCol="0">
            <a:spAutoFit/>
          </a:bodyPr>
          <a:lstStyle/>
          <a:p>
            <a:r>
              <a:rPr lang="en-AU" sz="4000" b="1" dirty="0"/>
              <a:t>South Block (SB)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3475" y="18293989"/>
            <a:ext cx="1584093" cy="608777"/>
          </a:xfrm>
          <a:prstGeom prst="roundRect">
            <a:avLst/>
          </a:prstGeom>
          <a:solidFill>
            <a:srgbClr val="FF0000">
              <a:alpha val="41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>
              <a:solidFill>
                <a:schemeClr val="lt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353475" y="19206022"/>
            <a:ext cx="1584093" cy="608777"/>
          </a:xfrm>
          <a:prstGeom prst="round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46" name="TextBox 45"/>
          <p:cNvSpPr txBox="1"/>
          <p:nvPr/>
        </p:nvSpPr>
        <p:spPr>
          <a:xfrm>
            <a:off x="2155077" y="18115894"/>
            <a:ext cx="3902971" cy="798927"/>
          </a:xfrm>
          <a:prstGeom prst="rect">
            <a:avLst/>
          </a:prstGeom>
          <a:noFill/>
        </p:spPr>
        <p:txBody>
          <a:bodyPr wrap="none" lIns="181600" tIns="90800" rIns="181600" bIns="90800" rtlCol="0">
            <a:spAutoFit/>
          </a:bodyPr>
          <a:lstStyle/>
          <a:p>
            <a:r>
              <a:rPr lang="en-AU" sz="4000" b="1" dirty="0"/>
              <a:t>West Block (WB)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215551" y="19116975"/>
            <a:ext cx="3480100" cy="798927"/>
          </a:xfrm>
          <a:prstGeom prst="rect">
            <a:avLst/>
          </a:prstGeom>
          <a:noFill/>
        </p:spPr>
        <p:txBody>
          <a:bodyPr wrap="none" lIns="181600" tIns="90800" rIns="181600" bIns="90800" rtlCol="0">
            <a:spAutoFit/>
          </a:bodyPr>
          <a:lstStyle/>
          <a:p>
            <a:r>
              <a:rPr lang="en-AU" sz="4000" b="1" dirty="0"/>
              <a:t>East Block (EB)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6372" y="178336"/>
            <a:ext cx="3778978" cy="181515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52"/>
          <a:stretch/>
        </p:blipFill>
        <p:spPr>
          <a:xfrm>
            <a:off x="666306" y="20250896"/>
            <a:ext cx="8641373" cy="62937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9954" y="2105116"/>
            <a:ext cx="29834358" cy="895320"/>
          </a:xfrm>
          <a:prstGeom prst="rect">
            <a:avLst/>
          </a:prstGeom>
          <a:gradFill flip="none" rotWithShape="1">
            <a:gsLst>
              <a:gs pos="0">
                <a:srgbClr val="33CC33"/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576" tIns="90788" rIns="181576" bIns="90788" rtlCol="0" anchor="ctr"/>
          <a:lstStyle/>
          <a:p>
            <a:pPr algn="ctr"/>
            <a:endParaRPr lang="en-AU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00" y="178335"/>
            <a:ext cx="2397524" cy="178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53474" y="1941212"/>
            <a:ext cx="28618946" cy="1075901"/>
          </a:xfrm>
          <a:prstGeom prst="rect">
            <a:avLst/>
          </a:prstGeom>
          <a:noFill/>
        </p:spPr>
        <p:txBody>
          <a:bodyPr wrap="square" lIns="181576" tIns="90788" rIns="181576" bIns="90788" rtlCol="0">
            <a:spAutoFit/>
          </a:bodyPr>
          <a:lstStyle/>
          <a:p>
            <a:r>
              <a:rPr lang="en-A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NCH: MRP (Aug-Oct 12) – Mandatory </a:t>
            </a:r>
            <a:r>
              <a:rPr lang="en-A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Completion Milestones (Ground Level)</a:t>
            </a:r>
            <a:endParaRPr lang="en-A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7"/>
          <a:stretch/>
        </p:blipFill>
        <p:spPr>
          <a:xfrm>
            <a:off x="9073377" y="20250894"/>
            <a:ext cx="9556317" cy="62937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7"/>
          <a:stretch/>
        </p:blipFill>
        <p:spPr>
          <a:xfrm>
            <a:off x="19416104" y="20250896"/>
            <a:ext cx="9556317" cy="629377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1727109" y="11876228"/>
            <a:ext cx="4343172" cy="2784857"/>
          </a:xfrm>
          <a:custGeom>
            <a:avLst/>
            <a:gdLst>
              <a:gd name="connsiteX0" fmla="*/ 215900 w 2171700"/>
              <a:gd name="connsiteY0" fmla="*/ 0 h 1416050"/>
              <a:gd name="connsiteX1" fmla="*/ 2171700 w 2171700"/>
              <a:gd name="connsiteY1" fmla="*/ 361950 h 1416050"/>
              <a:gd name="connsiteX2" fmla="*/ 2120900 w 2171700"/>
              <a:gd name="connsiteY2" fmla="*/ 628650 h 1416050"/>
              <a:gd name="connsiteX3" fmla="*/ 1397000 w 2171700"/>
              <a:gd name="connsiteY3" fmla="*/ 482600 h 1416050"/>
              <a:gd name="connsiteX4" fmla="*/ 1225550 w 2171700"/>
              <a:gd name="connsiteY4" fmla="*/ 1416050 h 1416050"/>
              <a:gd name="connsiteX5" fmla="*/ 0 w 2171700"/>
              <a:gd name="connsiteY5" fmla="*/ 1162050 h 1416050"/>
              <a:gd name="connsiteX6" fmla="*/ 215900 w 2171700"/>
              <a:gd name="connsiteY6" fmla="*/ 0 h 141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1700" h="1416050">
                <a:moveTo>
                  <a:pt x="215900" y="0"/>
                </a:moveTo>
                <a:lnTo>
                  <a:pt x="2171700" y="361950"/>
                </a:lnTo>
                <a:lnTo>
                  <a:pt x="2120900" y="628650"/>
                </a:lnTo>
                <a:lnTo>
                  <a:pt x="1397000" y="482600"/>
                </a:lnTo>
                <a:lnTo>
                  <a:pt x="1225550" y="1416050"/>
                </a:lnTo>
                <a:lnTo>
                  <a:pt x="0" y="1162050"/>
                </a:lnTo>
                <a:lnTo>
                  <a:pt x="215900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8" name="Freeform 7"/>
          <p:cNvSpPr/>
          <p:nvPr/>
        </p:nvSpPr>
        <p:spPr>
          <a:xfrm>
            <a:off x="5581357" y="12588052"/>
            <a:ext cx="4495564" cy="3072084"/>
          </a:xfrm>
          <a:custGeom>
            <a:avLst/>
            <a:gdLst>
              <a:gd name="connsiteX0" fmla="*/ 238125 w 2247900"/>
              <a:gd name="connsiteY0" fmla="*/ 0 h 1562100"/>
              <a:gd name="connsiteX1" fmla="*/ 2247900 w 2247900"/>
              <a:gd name="connsiteY1" fmla="*/ 381000 h 1562100"/>
              <a:gd name="connsiteX2" fmla="*/ 2014538 w 2247900"/>
              <a:gd name="connsiteY2" fmla="*/ 1562100 h 1562100"/>
              <a:gd name="connsiteX3" fmla="*/ 0 w 2247900"/>
              <a:gd name="connsiteY3" fmla="*/ 1176338 h 1562100"/>
              <a:gd name="connsiteX4" fmla="*/ 238125 w 2247900"/>
              <a:gd name="connsiteY4" fmla="*/ 0 h 156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7900" h="1562100">
                <a:moveTo>
                  <a:pt x="238125" y="0"/>
                </a:moveTo>
                <a:lnTo>
                  <a:pt x="2247900" y="381000"/>
                </a:lnTo>
                <a:lnTo>
                  <a:pt x="2014538" y="1562100"/>
                </a:lnTo>
                <a:lnTo>
                  <a:pt x="0" y="1176338"/>
                </a:lnTo>
                <a:lnTo>
                  <a:pt x="238125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13" name="Freeform 12"/>
          <p:cNvSpPr/>
          <p:nvPr/>
        </p:nvSpPr>
        <p:spPr>
          <a:xfrm>
            <a:off x="1733459" y="8011146"/>
            <a:ext cx="2501769" cy="4146065"/>
          </a:xfrm>
          <a:custGeom>
            <a:avLst/>
            <a:gdLst>
              <a:gd name="connsiteX0" fmla="*/ 0 w 1250950"/>
              <a:gd name="connsiteY0" fmla="*/ 0 h 2108200"/>
              <a:gd name="connsiteX1" fmla="*/ 1250950 w 1250950"/>
              <a:gd name="connsiteY1" fmla="*/ 3175 h 2108200"/>
              <a:gd name="connsiteX2" fmla="*/ 1244600 w 1250950"/>
              <a:gd name="connsiteY2" fmla="*/ 1673225 h 2108200"/>
              <a:gd name="connsiteX3" fmla="*/ 1152525 w 1250950"/>
              <a:gd name="connsiteY3" fmla="*/ 2108200 h 2108200"/>
              <a:gd name="connsiteX4" fmla="*/ 190500 w 1250950"/>
              <a:gd name="connsiteY4" fmla="*/ 1927225 h 2108200"/>
              <a:gd name="connsiteX5" fmla="*/ 177800 w 1250950"/>
              <a:gd name="connsiteY5" fmla="*/ 2003425 h 2108200"/>
              <a:gd name="connsiteX6" fmla="*/ 0 w 1250950"/>
              <a:gd name="connsiteY6" fmla="*/ 1949450 h 2108200"/>
              <a:gd name="connsiteX7" fmla="*/ 0 w 1250950"/>
              <a:gd name="connsiteY7" fmla="*/ 0 h 210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0950" h="2108200">
                <a:moveTo>
                  <a:pt x="0" y="0"/>
                </a:moveTo>
                <a:lnTo>
                  <a:pt x="1250950" y="3175"/>
                </a:lnTo>
                <a:cubicBezTo>
                  <a:pt x="1248833" y="559858"/>
                  <a:pt x="1246717" y="1116542"/>
                  <a:pt x="1244600" y="1673225"/>
                </a:cubicBezTo>
                <a:lnTo>
                  <a:pt x="1152525" y="2108200"/>
                </a:lnTo>
                <a:lnTo>
                  <a:pt x="190500" y="1927225"/>
                </a:lnTo>
                <a:lnTo>
                  <a:pt x="177800" y="2003425"/>
                </a:lnTo>
                <a:lnTo>
                  <a:pt x="0" y="1949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15" name="Freeform 14"/>
          <p:cNvSpPr/>
          <p:nvPr/>
        </p:nvSpPr>
        <p:spPr>
          <a:xfrm>
            <a:off x="6724298" y="11726371"/>
            <a:ext cx="5200377" cy="4264702"/>
          </a:xfrm>
          <a:custGeom>
            <a:avLst/>
            <a:gdLst>
              <a:gd name="connsiteX0" fmla="*/ 1670050 w 2600325"/>
              <a:gd name="connsiteY0" fmla="*/ 819150 h 2168525"/>
              <a:gd name="connsiteX1" fmla="*/ 1441450 w 2600325"/>
              <a:gd name="connsiteY1" fmla="*/ 2009775 h 2168525"/>
              <a:gd name="connsiteX2" fmla="*/ 2286000 w 2600325"/>
              <a:gd name="connsiteY2" fmla="*/ 2168525 h 2168525"/>
              <a:gd name="connsiteX3" fmla="*/ 2600325 w 2600325"/>
              <a:gd name="connsiteY3" fmla="*/ 463550 h 2168525"/>
              <a:gd name="connsiteX4" fmla="*/ 95250 w 2600325"/>
              <a:gd name="connsiteY4" fmla="*/ 0 h 2168525"/>
              <a:gd name="connsiteX5" fmla="*/ 0 w 2600325"/>
              <a:gd name="connsiteY5" fmla="*/ 492125 h 2168525"/>
              <a:gd name="connsiteX6" fmla="*/ 1670050 w 2600325"/>
              <a:gd name="connsiteY6" fmla="*/ 819150 h 216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00325" h="2168525">
                <a:moveTo>
                  <a:pt x="1670050" y="819150"/>
                </a:moveTo>
                <a:lnTo>
                  <a:pt x="1441450" y="2009775"/>
                </a:lnTo>
                <a:lnTo>
                  <a:pt x="2286000" y="2168525"/>
                </a:lnTo>
                <a:lnTo>
                  <a:pt x="2600325" y="463550"/>
                </a:lnTo>
                <a:lnTo>
                  <a:pt x="95250" y="0"/>
                </a:lnTo>
                <a:lnTo>
                  <a:pt x="0" y="492125"/>
                </a:lnTo>
                <a:lnTo>
                  <a:pt x="1670050" y="81915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14" name="Freeform 13"/>
          <p:cNvSpPr/>
          <p:nvPr/>
        </p:nvSpPr>
        <p:spPr>
          <a:xfrm>
            <a:off x="4033081" y="7923730"/>
            <a:ext cx="2946245" cy="4751740"/>
          </a:xfrm>
          <a:custGeom>
            <a:avLst/>
            <a:gdLst>
              <a:gd name="connsiteX0" fmla="*/ 104775 w 1473200"/>
              <a:gd name="connsiteY0" fmla="*/ 38100 h 2416175"/>
              <a:gd name="connsiteX1" fmla="*/ 454025 w 1473200"/>
              <a:gd name="connsiteY1" fmla="*/ 34925 h 2416175"/>
              <a:gd name="connsiteX2" fmla="*/ 447675 w 1473200"/>
              <a:gd name="connsiteY2" fmla="*/ 0 h 2416175"/>
              <a:gd name="connsiteX3" fmla="*/ 1470025 w 1473200"/>
              <a:gd name="connsiteY3" fmla="*/ 3175 h 2416175"/>
              <a:gd name="connsiteX4" fmla="*/ 1473200 w 1473200"/>
              <a:gd name="connsiteY4" fmla="*/ 1743075 h 2416175"/>
              <a:gd name="connsiteX5" fmla="*/ 1438275 w 1473200"/>
              <a:gd name="connsiteY5" fmla="*/ 1914525 h 2416175"/>
              <a:gd name="connsiteX6" fmla="*/ 1346200 w 1473200"/>
              <a:gd name="connsiteY6" fmla="*/ 2416175 h 2416175"/>
              <a:gd name="connsiteX7" fmla="*/ 0 w 1473200"/>
              <a:gd name="connsiteY7" fmla="*/ 2155825 h 2416175"/>
              <a:gd name="connsiteX8" fmla="*/ 95250 w 1473200"/>
              <a:gd name="connsiteY8" fmla="*/ 1749425 h 2416175"/>
              <a:gd name="connsiteX9" fmla="*/ 104775 w 1473200"/>
              <a:gd name="connsiteY9" fmla="*/ 38100 h 241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73200" h="2416175">
                <a:moveTo>
                  <a:pt x="104775" y="38100"/>
                </a:moveTo>
                <a:lnTo>
                  <a:pt x="454025" y="34925"/>
                </a:lnTo>
                <a:lnTo>
                  <a:pt x="447675" y="0"/>
                </a:lnTo>
                <a:lnTo>
                  <a:pt x="1470025" y="3175"/>
                </a:lnTo>
                <a:cubicBezTo>
                  <a:pt x="1471083" y="583142"/>
                  <a:pt x="1472142" y="1163108"/>
                  <a:pt x="1473200" y="1743075"/>
                </a:cubicBezTo>
                <a:lnTo>
                  <a:pt x="1438275" y="1914525"/>
                </a:lnTo>
                <a:lnTo>
                  <a:pt x="1346200" y="2416175"/>
                </a:lnTo>
                <a:lnTo>
                  <a:pt x="0" y="2155825"/>
                </a:lnTo>
                <a:lnTo>
                  <a:pt x="95250" y="1749425"/>
                </a:lnTo>
                <a:lnTo>
                  <a:pt x="104775" y="381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16" name="Freeform 15"/>
          <p:cNvSpPr/>
          <p:nvPr/>
        </p:nvSpPr>
        <p:spPr>
          <a:xfrm>
            <a:off x="6908438" y="7911242"/>
            <a:ext cx="2069991" cy="4152309"/>
          </a:xfrm>
          <a:custGeom>
            <a:avLst/>
            <a:gdLst>
              <a:gd name="connsiteX0" fmla="*/ 28575 w 1035050"/>
              <a:gd name="connsiteY0" fmla="*/ 0 h 2111375"/>
              <a:gd name="connsiteX1" fmla="*/ 1012825 w 1035050"/>
              <a:gd name="connsiteY1" fmla="*/ 0 h 2111375"/>
              <a:gd name="connsiteX2" fmla="*/ 1035050 w 1035050"/>
              <a:gd name="connsiteY2" fmla="*/ 2111375 h 2111375"/>
              <a:gd name="connsiteX3" fmla="*/ 0 w 1035050"/>
              <a:gd name="connsiteY3" fmla="*/ 1917700 h 2111375"/>
              <a:gd name="connsiteX4" fmla="*/ 38100 w 1035050"/>
              <a:gd name="connsiteY4" fmla="*/ 1755775 h 2111375"/>
              <a:gd name="connsiteX5" fmla="*/ 28575 w 1035050"/>
              <a:gd name="connsiteY5" fmla="*/ 0 h 211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5050" h="2111375">
                <a:moveTo>
                  <a:pt x="28575" y="0"/>
                </a:moveTo>
                <a:lnTo>
                  <a:pt x="1012825" y="0"/>
                </a:lnTo>
                <a:lnTo>
                  <a:pt x="1035050" y="2111375"/>
                </a:lnTo>
                <a:lnTo>
                  <a:pt x="0" y="1917700"/>
                </a:lnTo>
                <a:lnTo>
                  <a:pt x="38100" y="1755775"/>
                </a:lnTo>
                <a:cubicBezTo>
                  <a:pt x="37042" y="1166283"/>
                  <a:pt x="35983" y="576792"/>
                  <a:pt x="28575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31" name="Freeform 30"/>
          <p:cNvSpPr/>
          <p:nvPr/>
        </p:nvSpPr>
        <p:spPr>
          <a:xfrm>
            <a:off x="11296057" y="13555885"/>
            <a:ext cx="4241577" cy="3740200"/>
          </a:xfrm>
          <a:custGeom>
            <a:avLst/>
            <a:gdLst>
              <a:gd name="connsiteX0" fmla="*/ 228600 w 2120900"/>
              <a:gd name="connsiteY0" fmla="*/ 0 h 1901825"/>
              <a:gd name="connsiteX1" fmla="*/ 1504950 w 2120900"/>
              <a:gd name="connsiteY1" fmla="*/ 241300 h 1901825"/>
              <a:gd name="connsiteX2" fmla="*/ 2120900 w 2120900"/>
              <a:gd name="connsiteY2" fmla="*/ 241300 h 1901825"/>
              <a:gd name="connsiteX3" fmla="*/ 2120900 w 2120900"/>
              <a:gd name="connsiteY3" fmla="*/ 1901825 h 1901825"/>
              <a:gd name="connsiteX4" fmla="*/ 1882775 w 2120900"/>
              <a:gd name="connsiteY4" fmla="*/ 1892300 h 1901825"/>
              <a:gd name="connsiteX5" fmla="*/ 1873250 w 2120900"/>
              <a:gd name="connsiteY5" fmla="*/ 1476375 h 1901825"/>
              <a:gd name="connsiteX6" fmla="*/ 1368425 w 2120900"/>
              <a:gd name="connsiteY6" fmla="*/ 1476375 h 1901825"/>
              <a:gd name="connsiteX7" fmla="*/ 0 w 2120900"/>
              <a:gd name="connsiteY7" fmla="*/ 1219200 h 1901825"/>
              <a:gd name="connsiteX8" fmla="*/ 228600 w 2120900"/>
              <a:gd name="connsiteY8" fmla="*/ 0 h 190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0900" h="1901825">
                <a:moveTo>
                  <a:pt x="228600" y="0"/>
                </a:moveTo>
                <a:lnTo>
                  <a:pt x="1504950" y="241300"/>
                </a:lnTo>
                <a:lnTo>
                  <a:pt x="2120900" y="241300"/>
                </a:lnTo>
                <a:lnTo>
                  <a:pt x="2120900" y="1901825"/>
                </a:lnTo>
                <a:lnTo>
                  <a:pt x="1882775" y="1892300"/>
                </a:lnTo>
                <a:lnTo>
                  <a:pt x="1873250" y="1476375"/>
                </a:lnTo>
                <a:lnTo>
                  <a:pt x="1368425" y="1476375"/>
                </a:lnTo>
                <a:lnTo>
                  <a:pt x="0" y="1219200"/>
                </a:lnTo>
                <a:lnTo>
                  <a:pt x="228600" y="0"/>
                </a:lnTo>
                <a:close/>
              </a:path>
            </a:pathLst>
          </a:custGeom>
          <a:solidFill>
            <a:srgbClr val="FFC000">
              <a:alpha val="2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33" name="Freeform 32"/>
          <p:cNvSpPr/>
          <p:nvPr/>
        </p:nvSpPr>
        <p:spPr>
          <a:xfrm>
            <a:off x="15537636" y="14017945"/>
            <a:ext cx="2139838" cy="3284383"/>
          </a:xfrm>
          <a:custGeom>
            <a:avLst/>
            <a:gdLst>
              <a:gd name="connsiteX0" fmla="*/ 0 w 1069975"/>
              <a:gd name="connsiteY0" fmla="*/ 0 h 1670050"/>
              <a:gd name="connsiteX1" fmla="*/ 1066800 w 1069975"/>
              <a:gd name="connsiteY1" fmla="*/ 6350 h 1670050"/>
              <a:gd name="connsiteX2" fmla="*/ 1069975 w 1069975"/>
              <a:gd name="connsiteY2" fmla="*/ 1670050 h 1670050"/>
              <a:gd name="connsiteX3" fmla="*/ 3175 w 1069975"/>
              <a:gd name="connsiteY3" fmla="*/ 1660525 h 1670050"/>
              <a:gd name="connsiteX4" fmla="*/ 0 w 1069975"/>
              <a:gd name="connsiteY4" fmla="*/ 0 h 167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975" h="1670050">
                <a:moveTo>
                  <a:pt x="0" y="0"/>
                </a:moveTo>
                <a:lnTo>
                  <a:pt x="1066800" y="6350"/>
                </a:lnTo>
                <a:cubicBezTo>
                  <a:pt x="1067858" y="560917"/>
                  <a:pt x="1068917" y="1115483"/>
                  <a:pt x="1069975" y="1670050"/>
                </a:cubicBezTo>
                <a:lnTo>
                  <a:pt x="3175" y="1660525"/>
                </a:lnTo>
                <a:cubicBezTo>
                  <a:pt x="2117" y="1107017"/>
                  <a:pt x="1058" y="553508"/>
                  <a:pt x="0" y="0"/>
                </a:cubicBezTo>
                <a:close/>
              </a:path>
            </a:pathLst>
          </a:custGeom>
          <a:solidFill>
            <a:srgbClr val="FFC000">
              <a:alpha val="2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34" name="Freeform 33"/>
          <p:cNvSpPr/>
          <p:nvPr/>
        </p:nvSpPr>
        <p:spPr>
          <a:xfrm>
            <a:off x="17667949" y="13374806"/>
            <a:ext cx="4352696" cy="3980598"/>
          </a:xfrm>
          <a:custGeom>
            <a:avLst/>
            <a:gdLst>
              <a:gd name="connsiteX0" fmla="*/ 4762 w 2176462"/>
              <a:gd name="connsiteY0" fmla="*/ 2000250 h 2024063"/>
              <a:gd name="connsiteX1" fmla="*/ 0 w 2176462"/>
              <a:gd name="connsiteY1" fmla="*/ 123825 h 2024063"/>
              <a:gd name="connsiteX2" fmla="*/ 133350 w 2176462"/>
              <a:gd name="connsiteY2" fmla="*/ 0 h 2024063"/>
              <a:gd name="connsiteX3" fmla="*/ 2176462 w 2176462"/>
              <a:gd name="connsiteY3" fmla="*/ 2024063 h 2024063"/>
              <a:gd name="connsiteX4" fmla="*/ 1971675 w 2176462"/>
              <a:gd name="connsiteY4" fmla="*/ 2000250 h 2024063"/>
              <a:gd name="connsiteX5" fmla="*/ 4762 w 2176462"/>
              <a:gd name="connsiteY5" fmla="*/ 2000250 h 202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76462" h="2024063">
                <a:moveTo>
                  <a:pt x="4762" y="2000250"/>
                </a:moveTo>
                <a:cubicBezTo>
                  <a:pt x="3175" y="1374775"/>
                  <a:pt x="1587" y="749300"/>
                  <a:pt x="0" y="123825"/>
                </a:cubicBezTo>
                <a:lnTo>
                  <a:pt x="133350" y="0"/>
                </a:lnTo>
                <a:lnTo>
                  <a:pt x="2176462" y="2024063"/>
                </a:lnTo>
                <a:lnTo>
                  <a:pt x="1971675" y="2000250"/>
                </a:lnTo>
                <a:lnTo>
                  <a:pt x="4762" y="2000250"/>
                </a:lnTo>
                <a:close/>
              </a:path>
            </a:pathLst>
          </a:custGeom>
          <a:solidFill>
            <a:srgbClr val="FFC000">
              <a:alpha val="2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35" name="Freeform 34"/>
          <p:cNvSpPr/>
          <p:nvPr/>
        </p:nvSpPr>
        <p:spPr>
          <a:xfrm>
            <a:off x="11762760" y="10059203"/>
            <a:ext cx="6695723" cy="3980598"/>
          </a:xfrm>
          <a:custGeom>
            <a:avLst/>
            <a:gdLst>
              <a:gd name="connsiteX0" fmla="*/ 3090862 w 3348037"/>
              <a:gd name="connsiteY0" fmla="*/ 1676400 h 2024063"/>
              <a:gd name="connsiteX1" fmla="*/ 3348037 w 3348037"/>
              <a:gd name="connsiteY1" fmla="*/ 1414463 h 2024063"/>
              <a:gd name="connsiteX2" fmla="*/ 3052762 w 3348037"/>
              <a:gd name="connsiteY2" fmla="*/ 1109663 h 2024063"/>
              <a:gd name="connsiteX3" fmla="*/ 3171825 w 3348037"/>
              <a:gd name="connsiteY3" fmla="*/ 1000125 h 2024063"/>
              <a:gd name="connsiteX4" fmla="*/ 2162175 w 3348037"/>
              <a:gd name="connsiteY4" fmla="*/ 0 h 2024063"/>
              <a:gd name="connsiteX5" fmla="*/ 557212 w 3348037"/>
              <a:gd name="connsiteY5" fmla="*/ 1614488 h 2024063"/>
              <a:gd name="connsiteX6" fmla="*/ 71437 w 3348037"/>
              <a:gd name="connsiteY6" fmla="*/ 1519238 h 2024063"/>
              <a:gd name="connsiteX7" fmla="*/ 52387 w 3348037"/>
              <a:gd name="connsiteY7" fmla="*/ 1514475 h 2024063"/>
              <a:gd name="connsiteX8" fmla="*/ 0 w 3348037"/>
              <a:gd name="connsiteY8" fmla="*/ 1776413 h 2024063"/>
              <a:gd name="connsiteX9" fmla="*/ 1276350 w 3348037"/>
              <a:gd name="connsiteY9" fmla="*/ 2019300 h 2024063"/>
              <a:gd name="connsiteX10" fmla="*/ 2962275 w 3348037"/>
              <a:gd name="connsiteY10" fmla="*/ 2024063 h 2024063"/>
              <a:gd name="connsiteX11" fmla="*/ 2952750 w 3348037"/>
              <a:gd name="connsiteY11" fmla="*/ 1809750 h 2024063"/>
              <a:gd name="connsiteX12" fmla="*/ 3090862 w 3348037"/>
              <a:gd name="connsiteY12" fmla="*/ 1676400 h 202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48037" h="2024063">
                <a:moveTo>
                  <a:pt x="3090862" y="1676400"/>
                </a:moveTo>
                <a:lnTo>
                  <a:pt x="3348037" y="1414463"/>
                </a:lnTo>
                <a:lnTo>
                  <a:pt x="3052762" y="1109663"/>
                </a:lnTo>
                <a:lnTo>
                  <a:pt x="3171825" y="1000125"/>
                </a:lnTo>
                <a:lnTo>
                  <a:pt x="2162175" y="0"/>
                </a:lnTo>
                <a:lnTo>
                  <a:pt x="557212" y="1614488"/>
                </a:lnTo>
                <a:lnTo>
                  <a:pt x="71437" y="1519238"/>
                </a:lnTo>
                <a:lnTo>
                  <a:pt x="52387" y="1514475"/>
                </a:lnTo>
                <a:lnTo>
                  <a:pt x="0" y="1776413"/>
                </a:lnTo>
                <a:lnTo>
                  <a:pt x="1276350" y="2019300"/>
                </a:lnTo>
                <a:lnTo>
                  <a:pt x="2962275" y="2024063"/>
                </a:lnTo>
                <a:lnTo>
                  <a:pt x="2952750" y="1809750"/>
                </a:lnTo>
                <a:lnTo>
                  <a:pt x="3090862" y="1676400"/>
                </a:lnTo>
                <a:close/>
              </a:path>
            </a:pathLst>
          </a:custGeom>
          <a:solidFill>
            <a:srgbClr val="FFC000">
              <a:alpha val="2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36" name="Freeform 35"/>
          <p:cNvSpPr/>
          <p:nvPr/>
        </p:nvSpPr>
        <p:spPr>
          <a:xfrm>
            <a:off x="11324350" y="7929973"/>
            <a:ext cx="4765706" cy="5269998"/>
          </a:xfrm>
          <a:custGeom>
            <a:avLst/>
            <a:gdLst>
              <a:gd name="connsiteX0" fmla="*/ 8078 w 2382978"/>
              <a:gd name="connsiteY0" fmla="*/ 50800 h 2679700"/>
              <a:gd name="connsiteX1" fmla="*/ 338278 w 2382978"/>
              <a:gd name="connsiteY1" fmla="*/ 0 h 2679700"/>
              <a:gd name="connsiteX2" fmla="*/ 1278078 w 2382978"/>
              <a:gd name="connsiteY2" fmla="*/ 0 h 2679700"/>
              <a:gd name="connsiteX3" fmla="*/ 2382978 w 2382978"/>
              <a:gd name="connsiteY3" fmla="*/ 1092200 h 2679700"/>
              <a:gd name="connsiteX4" fmla="*/ 776428 w 2382978"/>
              <a:gd name="connsiteY4" fmla="*/ 2679700 h 2679700"/>
              <a:gd name="connsiteX5" fmla="*/ 268428 w 2382978"/>
              <a:gd name="connsiteY5" fmla="*/ 2584450 h 2679700"/>
              <a:gd name="connsiteX6" fmla="*/ 293828 w 2382978"/>
              <a:gd name="connsiteY6" fmla="*/ 2406650 h 2679700"/>
              <a:gd name="connsiteX7" fmla="*/ 433528 w 2382978"/>
              <a:gd name="connsiteY7" fmla="*/ 2444750 h 2679700"/>
              <a:gd name="connsiteX8" fmla="*/ 465278 w 2382978"/>
              <a:gd name="connsiteY8" fmla="*/ 2311400 h 2679700"/>
              <a:gd name="connsiteX9" fmla="*/ 985978 w 2382978"/>
              <a:gd name="connsiteY9" fmla="*/ 1778000 h 2679700"/>
              <a:gd name="connsiteX10" fmla="*/ 1728 w 2382978"/>
              <a:gd name="connsiteY10" fmla="*/ 774700 h 2679700"/>
              <a:gd name="connsiteX11" fmla="*/ 8078 w 2382978"/>
              <a:gd name="connsiteY11" fmla="*/ 50800 h 267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82978" h="2679700">
                <a:moveTo>
                  <a:pt x="8078" y="50800"/>
                </a:moveTo>
                <a:lnTo>
                  <a:pt x="338278" y="0"/>
                </a:lnTo>
                <a:lnTo>
                  <a:pt x="1278078" y="0"/>
                </a:lnTo>
                <a:lnTo>
                  <a:pt x="2382978" y="1092200"/>
                </a:lnTo>
                <a:lnTo>
                  <a:pt x="776428" y="2679700"/>
                </a:lnTo>
                <a:lnTo>
                  <a:pt x="268428" y="2584450"/>
                </a:lnTo>
                <a:lnTo>
                  <a:pt x="293828" y="2406650"/>
                </a:lnTo>
                <a:lnTo>
                  <a:pt x="433528" y="2444750"/>
                </a:lnTo>
                <a:lnTo>
                  <a:pt x="465278" y="2311400"/>
                </a:lnTo>
                <a:lnTo>
                  <a:pt x="985978" y="1778000"/>
                </a:lnTo>
                <a:lnTo>
                  <a:pt x="1728" y="774700"/>
                </a:lnTo>
                <a:cubicBezTo>
                  <a:pt x="-389" y="533400"/>
                  <a:pt x="-2505" y="292100"/>
                  <a:pt x="8078" y="50800"/>
                </a:cubicBezTo>
                <a:close/>
              </a:path>
            </a:pathLst>
          </a:custGeom>
          <a:solidFill>
            <a:srgbClr val="FFC000">
              <a:alpha val="2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29" name="Freeform 28"/>
          <p:cNvSpPr/>
          <p:nvPr/>
        </p:nvSpPr>
        <p:spPr>
          <a:xfrm>
            <a:off x="8940331" y="7904998"/>
            <a:ext cx="4305074" cy="4789204"/>
          </a:xfrm>
          <a:custGeom>
            <a:avLst/>
            <a:gdLst>
              <a:gd name="connsiteX0" fmla="*/ 0 w 2152650"/>
              <a:gd name="connsiteY0" fmla="*/ 0 h 2435225"/>
              <a:gd name="connsiteX1" fmla="*/ 641350 w 2152650"/>
              <a:gd name="connsiteY1" fmla="*/ 0 h 2435225"/>
              <a:gd name="connsiteX2" fmla="*/ 644525 w 2152650"/>
              <a:gd name="connsiteY2" fmla="*/ 63500 h 2435225"/>
              <a:gd name="connsiteX3" fmla="*/ 1066800 w 2152650"/>
              <a:gd name="connsiteY3" fmla="*/ 73025 h 2435225"/>
              <a:gd name="connsiteX4" fmla="*/ 1190625 w 2152650"/>
              <a:gd name="connsiteY4" fmla="*/ 73025 h 2435225"/>
              <a:gd name="connsiteX5" fmla="*/ 1181100 w 2152650"/>
              <a:gd name="connsiteY5" fmla="*/ 800100 h 2435225"/>
              <a:gd name="connsiteX6" fmla="*/ 2152650 w 2152650"/>
              <a:gd name="connsiteY6" fmla="*/ 1778000 h 2435225"/>
              <a:gd name="connsiteX7" fmla="*/ 1631950 w 2152650"/>
              <a:gd name="connsiteY7" fmla="*/ 2301875 h 2435225"/>
              <a:gd name="connsiteX8" fmla="*/ 1606550 w 2152650"/>
              <a:gd name="connsiteY8" fmla="*/ 2435225 h 2435225"/>
              <a:gd name="connsiteX9" fmla="*/ 22225 w 2152650"/>
              <a:gd name="connsiteY9" fmla="*/ 2120900 h 2435225"/>
              <a:gd name="connsiteX10" fmla="*/ 0 w 2152650"/>
              <a:gd name="connsiteY10" fmla="*/ 0 h 243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52650" h="2435225">
                <a:moveTo>
                  <a:pt x="0" y="0"/>
                </a:moveTo>
                <a:lnTo>
                  <a:pt x="641350" y="0"/>
                </a:lnTo>
                <a:lnTo>
                  <a:pt x="644525" y="63500"/>
                </a:lnTo>
                <a:lnTo>
                  <a:pt x="1066800" y="73025"/>
                </a:lnTo>
                <a:lnTo>
                  <a:pt x="1190625" y="73025"/>
                </a:lnTo>
                <a:lnTo>
                  <a:pt x="1181100" y="800100"/>
                </a:lnTo>
                <a:lnTo>
                  <a:pt x="2152650" y="1778000"/>
                </a:lnTo>
                <a:lnTo>
                  <a:pt x="1631950" y="2301875"/>
                </a:lnTo>
                <a:lnTo>
                  <a:pt x="1606550" y="2435225"/>
                </a:lnTo>
                <a:lnTo>
                  <a:pt x="22225" y="21209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38" name="Freeform 37"/>
          <p:cNvSpPr/>
          <p:nvPr/>
        </p:nvSpPr>
        <p:spPr>
          <a:xfrm>
            <a:off x="13915297" y="6921556"/>
            <a:ext cx="5009887" cy="4242847"/>
          </a:xfrm>
          <a:custGeom>
            <a:avLst/>
            <a:gdLst>
              <a:gd name="connsiteX0" fmla="*/ 0 w 2505075"/>
              <a:gd name="connsiteY0" fmla="*/ 495300 h 2157412"/>
              <a:gd name="connsiteX1" fmla="*/ 223837 w 2505075"/>
              <a:gd name="connsiteY1" fmla="*/ 500062 h 2157412"/>
              <a:gd name="connsiteX2" fmla="*/ 342900 w 2505075"/>
              <a:gd name="connsiteY2" fmla="*/ 476250 h 2157412"/>
              <a:gd name="connsiteX3" fmla="*/ 438150 w 2505075"/>
              <a:gd name="connsiteY3" fmla="*/ 447675 h 2157412"/>
              <a:gd name="connsiteX4" fmla="*/ 576262 w 2505075"/>
              <a:gd name="connsiteY4" fmla="*/ 381000 h 2157412"/>
              <a:gd name="connsiteX5" fmla="*/ 709612 w 2505075"/>
              <a:gd name="connsiteY5" fmla="*/ 309562 h 2157412"/>
              <a:gd name="connsiteX6" fmla="*/ 1028700 w 2505075"/>
              <a:gd name="connsiteY6" fmla="*/ 0 h 2157412"/>
              <a:gd name="connsiteX7" fmla="*/ 1214437 w 2505075"/>
              <a:gd name="connsiteY7" fmla="*/ 0 h 2157412"/>
              <a:gd name="connsiteX8" fmla="*/ 1209675 w 2505075"/>
              <a:gd name="connsiteY8" fmla="*/ 47625 h 2157412"/>
              <a:gd name="connsiteX9" fmla="*/ 1390650 w 2505075"/>
              <a:gd name="connsiteY9" fmla="*/ 233362 h 2157412"/>
              <a:gd name="connsiteX10" fmla="*/ 1300162 w 2505075"/>
              <a:gd name="connsiteY10" fmla="*/ 314325 h 2157412"/>
              <a:gd name="connsiteX11" fmla="*/ 1790700 w 2505075"/>
              <a:gd name="connsiteY11" fmla="*/ 785812 h 2157412"/>
              <a:gd name="connsiteX12" fmla="*/ 1890712 w 2505075"/>
              <a:gd name="connsiteY12" fmla="*/ 685800 h 2157412"/>
              <a:gd name="connsiteX13" fmla="*/ 2505075 w 2505075"/>
              <a:gd name="connsiteY13" fmla="*/ 1304925 h 2157412"/>
              <a:gd name="connsiteX14" fmla="*/ 1657350 w 2505075"/>
              <a:gd name="connsiteY14" fmla="*/ 2157412 h 2157412"/>
              <a:gd name="connsiteX15" fmla="*/ 0 w 2505075"/>
              <a:gd name="connsiteY15" fmla="*/ 495300 h 215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05075" h="2157412">
                <a:moveTo>
                  <a:pt x="0" y="495300"/>
                </a:moveTo>
                <a:lnTo>
                  <a:pt x="223837" y="500062"/>
                </a:lnTo>
                <a:lnTo>
                  <a:pt x="342900" y="476250"/>
                </a:lnTo>
                <a:lnTo>
                  <a:pt x="438150" y="447675"/>
                </a:lnTo>
                <a:lnTo>
                  <a:pt x="576262" y="381000"/>
                </a:lnTo>
                <a:lnTo>
                  <a:pt x="709612" y="309562"/>
                </a:lnTo>
                <a:lnTo>
                  <a:pt x="1028700" y="0"/>
                </a:lnTo>
                <a:lnTo>
                  <a:pt x="1214437" y="0"/>
                </a:lnTo>
                <a:lnTo>
                  <a:pt x="1209675" y="47625"/>
                </a:lnTo>
                <a:lnTo>
                  <a:pt x="1390650" y="233362"/>
                </a:lnTo>
                <a:lnTo>
                  <a:pt x="1300162" y="314325"/>
                </a:lnTo>
                <a:lnTo>
                  <a:pt x="1790700" y="785812"/>
                </a:lnTo>
                <a:lnTo>
                  <a:pt x="1890712" y="685800"/>
                </a:lnTo>
                <a:lnTo>
                  <a:pt x="2505075" y="1304925"/>
                </a:lnTo>
                <a:lnTo>
                  <a:pt x="1657350" y="2157412"/>
                </a:lnTo>
                <a:lnTo>
                  <a:pt x="0" y="495300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39" name="Freeform 38"/>
          <p:cNvSpPr/>
          <p:nvPr/>
        </p:nvSpPr>
        <p:spPr>
          <a:xfrm>
            <a:off x="17229822" y="9478504"/>
            <a:ext cx="4886068" cy="4055527"/>
          </a:xfrm>
          <a:custGeom>
            <a:avLst/>
            <a:gdLst>
              <a:gd name="connsiteX0" fmla="*/ 0 w 2443162"/>
              <a:gd name="connsiteY0" fmla="*/ 862013 h 2062163"/>
              <a:gd name="connsiteX1" fmla="*/ 862012 w 2443162"/>
              <a:gd name="connsiteY1" fmla="*/ 0 h 2062163"/>
              <a:gd name="connsiteX2" fmla="*/ 2443162 w 2443162"/>
              <a:gd name="connsiteY2" fmla="*/ 1600200 h 2062163"/>
              <a:gd name="connsiteX3" fmla="*/ 2062162 w 2443162"/>
              <a:gd name="connsiteY3" fmla="*/ 1957388 h 2062163"/>
              <a:gd name="connsiteX4" fmla="*/ 2157412 w 2443162"/>
              <a:gd name="connsiteY4" fmla="*/ 2062163 h 2062163"/>
              <a:gd name="connsiteX5" fmla="*/ 1381125 w 2443162"/>
              <a:gd name="connsiteY5" fmla="*/ 1314450 h 2062163"/>
              <a:gd name="connsiteX6" fmla="*/ 800100 w 2443162"/>
              <a:gd name="connsiteY6" fmla="*/ 1871663 h 2062163"/>
              <a:gd name="connsiteX7" fmla="*/ 319087 w 2443162"/>
              <a:gd name="connsiteY7" fmla="*/ 1400175 h 2062163"/>
              <a:gd name="connsiteX8" fmla="*/ 438150 w 2443162"/>
              <a:gd name="connsiteY8" fmla="*/ 1290638 h 2062163"/>
              <a:gd name="connsiteX9" fmla="*/ 0 w 2443162"/>
              <a:gd name="connsiteY9" fmla="*/ 862013 h 2062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43162" h="2062163">
                <a:moveTo>
                  <a:pt x="0" y="862013"/>
                </a:moveTo>
                <a:lnTo>
                  <a:pt x="862012" y="0"/>
                </a:lnTo>
                <a:lnTo>
                  <a:pt x="2443162" y="1600200"/>
                </a:lnTo>
                <a:lnTo>
                  <a:pt x="2062162" y="1957388"/>
                </a:lnTo>
                <a:lnTo>
                  <a:pt x="2157412" y="2062163"/>
                </a:lnTo>
                <a:lnTo>
                  <a:pt x="1381125" y="1314450"/>
                </a:lnTo>
                <a:lnTo>
                  <a:pt x="800100" y="1871663"/>
                </a:lnTo>
                <a:lnTo>
                  <a:pt x="319087" y="1400175"/>
                </a:lnTo>
                <a:lnTo>
                  <a:pt x="438150" y="1290638"/>
                </a:lnTo>
                <a:lnTo>
                  <a:pt x="0" y="862013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41" name="Freeform 40"/>
          <p:cNvSpPr/>
          <p:nvPr/>
        </p:nvSpPr>
        <p:spPr>
          <a:xfrm>
            <a:off x="24992290" y="13309245"/>
            <a:ext cx="2914497" cy="4186650"/>
          </a:xfrm>
          <a:custGeom>
            <a:avLst/>
            <a:gdLst>
              <a:gd name="connsiteX0" fmla="*/ 1443038 w 1457325"/>
              <a:gd name="connsiteY0" fmla="*/ 319087 h 2128837"/>
              <a:gd name="connsiteX1" fmla="*/ 1371600 w 1457325"/>
              <a:gd name="connsiteY1" fmla="*/ 323850 h 2128837"/>
              <a:gd name="connsiteX2" fmla="*/ 1062038 w 1457325"/>
              <a:gd name="connsiteY2" fmla="*/ 0 h 2128837"/>
              <a:gd name="connsiteX3" fmla="*/ 0 w 1457325"/>
              <a:gd name="connsiteY3" fmla="*/ 1062037 h 2128837"/>
              <a:gd name="connsiteX4" fmla="*/ 642938 w 1457325"/>
              <a:gd name="connsiteY4" fmla="*/ 1700212 h 2128837"/>
              <a:gd name="connsiteX5" fmla="*/ 533400 w 1457325"/>
              <a:gd name="connsiteY5" fmla="*/ 1814512 h 2128837"/>
              <a:gd name="connsiteX6" fmla="*/ 871538 w 1457325"/>
              <a:gd name="connsiteY6" fmla="*/ 2128837 h 2128837"/>
              <a:gd name="connsiteX7" fmla="*/ 1457325 w 1457325"/>
              <a:gd name="connsiteY7" fmla="*/ 2114550 h 2128837"/>
              <a:gd name="connsiteX8" fmla="*/ 1443038 w 1457325"/>
              <a:gd name="connsiteY8" fmla="*/ 319087 h 2128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7325" h="2128837">
                <a:moveTo>
                  <a:pt x="1443038" y="319087"/>
                </a:moveTo>
                <a:lnTo>
                  <a:pt x="1371600" y="323850"/>
                </a:lnTo>
                <a:lnTo>
                  <a:pt x="1062038" y="0"/>
                </a:lnTo>
                <a:lnTo>
                  <a:pt x="0" y="1062037"/>
                </a:lnTo>
                <a:lnTo>
                  <a:pt x="642938" y="1700212"/>
                </a:lnTo>
                <a:lnTo>
                  <a:pt x="533400" y="1814512"/>
                </a:lnTo>
                <a:lnTo>
                  <a:pt x="871538" y="2128837"/>
                </a:lnTo>
                <a:lnTo>
                  <a:pt x="1457325" y="2114550"/>
                </a:lnTo>
                <a:lnTo>
                  <a:pt x="1443038" y="319087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42" name="Freeform 41"/>
          <p:cNvSpPr/>
          <p:nvPr/>
        </p:nvSpPr>
        <p:spPr>
          <a:xfrm>
            <a:off x="22096841" y="10508776"/>
            <a:ext cx="5028936" cy="4945306"/>
          </a:xfrm>
          <a:custGeom>
            <a:avLst/>
            <a:gdLst>
              <a:gd name="connsiteX0" fmla="*/ 2514600 w 2514600"/>
              <a:gd name="connsiteY0" fmla="*/ 1433513 h 2514600"/>
              <a:gd name="connsiteX1" fmla="*/ 1066800 w 2514600"/>
              <a:gd name="connsiteY1" fmla="*/ 0 h 2514600"/>
              <a:gd name="connsiteX2" fmla="*/ 0 w 2514600"/>
              <a:gd name="connsiteY2" fmla="*/ 1071563 h 2514600"/>
              <a:gd name="connsiteX3" fmla="*/ 1452563 w 2514600"/>
              <a:gd name="connsiteY3" fmla="*/ 2514600 h 2514600"/>
              <a:gd name="connsiteX4" fmla="*/ 2514600 w 2514600"/>
              <a:gd name="connsiteY4" fmla="*/ 1433513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600" h="2514600">
                <a:moveTo>
                  <a:pt x="2514600" y="1433513"/>
                </a:moveTo>
                <a:lnTo>
                  <a:pt x="1066800" y="0"/>
                </a:lnTo>
                <a:lnTo>
                  <a:pt x="0" y="1071563"/>
                </a:lnTo>
                <a:lnTo>
                  <a:pt x="1452563" y="2514600"/>
                </a:lnTo>
                <a:lnTo>
                  <a:pt x="2514600" y="1433513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45" name="Freeform 44"/>
          <p:cNvSpPr/>
          <p:nvPr/>
        </p:nvSpPr>
        <p:spPr>
          <a:xfrm>
            <a:off x="18953755" y="7417959"/>
            <a:ext cx="5286099" cy="5207557"/>
          </a:xfrm>
          <a:custGeom>
            <a:avLst/>
            <a:gdLst>
              <a:gd name="connsiteX0" fmla="*/ 0 w 2643188"/>
              <a:gd name="connsiteY0" fmla="*/ 1047750 h 2647950"/>
              <a:gd name="connsiteX1" fmla="*/ 1062038 w 2643188"/>
              <a:gd name="connsiteY1" fmla="*/ 0 h 2647950"/>
              <a:gd name="connsiteX2" fmla="*/ 2643188 w 2643188"/>
              <a:gd name="connsiteY2" fmla="*/ 1581150 h 2647950"/>
              <a:gd name="connsiteX3" fmla="*/ 1581150 w 2643188"/>
              <a:gd name="connsiteY3" fmla="*/ 2647950 h 2647950"/>
              <a:gd name="connsiteX4" fmla="*/ 0 w 2643188"/>
              <a:gd name="connsiteY4" fmla="*/ 1047750 h 264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3188" h="2647950">
                <a:moveTo>
                  <a:pt x="0" y="1047750"/>
                </a:moveTo>
                <a:lnTo>
                  <a:pt x="1062038" y="0"/>
                </a:lnTo>
                <a:lnTo>
                  <a:pt x="2643188" y="1581150"/>
                </a:lnTo>
                <a:lnTo>
                  <a:pt x="1581150" y="2647950"/>
                </a:lnTo>
                <a:lnTo>
                  <a:pt x="0" y="1047750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49" name="Freeform 48"/>
          <p:cNvSpPr/>
          <p:nvPr/>
        </p:nvSpPr>
        <p:spPr>
          <a:xfrm>
            <a:off x="16331343" y="6905947"/>
            <a:ext cx="4749551" cy="2591290"/>
          </a:xfrm>
          <a:custGeom>
            <a:avLst/>
            <a:gdLst>
              <a:gd name="connsiteX0" fmla="*/ 3175 w 2374900"/>
              <a:gd name="connsiteY0" fmla="*/ 0 h 1317625"/>
              <a:gd name="connsiteX1" fmla="*/ 2127250 w 2374900"/>
              <a:gd name="connsiteY1" fmla="*/ 6350 h 1317625"/>
              <a:gd name="connsiteX2" fmla="*/ 2374900 w 2374900"/>
              <a:gd name="connsiteY2" fmla="*/ 266700 h 1317625"/>
              <a:gd name="connsiteX3" fmla="*/ 1308100 w 2374900"/>
              <a:gd name="connsiteY3" fmla="*/ 1317625 h 1317625"/>
              <a:gd name="connsiteX4" fmla="*/ 679450 w 2374900"/>
              <a:gd name="connsiteY4" fmla="*/ 692150 h 1317625"/>
              <a:gd name="connsiteX5" fmla="*/ 584200 w 2374900"/>
              <a:gd name="connsiteY5" fmla="*/ 787400 h 1317625"/>
              <a:gd name="connsiteX6" fmla="*/ 92075 w 2374900"/>
              <a:gd name="connsiteY6" fmla="*/ 311150 h 1317625"/>
              <a:gd name="connsiteX7" fmla="*/ 190500 w 2374900"/>
              <a:gd name="connsiteY7" fmla="*/ 234950 h 1317625"/>
              <a:gd name="connsiteX8" fmla="*/ 0 w 2374900"/>
              <a:gd name="connsiteY8" fmla="*/ 53975 h 1317625"/>
              <a:gd name="connsiteX9" fmla="*/ 3175 w 2374900"/>
              <a:gd name="connsiteY9" fmla="*/ 0 h 131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74900" h="1317625">
                <a:moveTo>
                  <a:pt x="3175" y="0"/>
                </a:moveTo>
                <a:lnTo>
                  <a:pt x="2127250" y="6350"/>
                </a:lnTo>
                <a:lnTo>
                  <a:pt x="2374900" y="266700"/>
                </a:lnTo>
                <a:lnTo>
                  <a:pt x="1308100" y="1317625"/>
                </a:lnTo>
                <a:lnTo>
                  <a:pt x="679450" y="692150"/>
                </a:lnTo>
                <a:lnTo>
                  <a:pt x="584200" y="787400"/>
                </a:lnTo>
                <a:lnTo>
                  <a:pt x="92075" y="311150"/>
                </a:lnTo>
                <a:lnTo>
                  <a:pt x="190500" y="234950"/>
                </a:lnTo>
                <a:lnTo>
                  <a:pt x="0" y="53975"/>
                </a:lnTo>
                <a:lnTo>
                  <a:pt x="3175" y="0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50" name="Freeform 49"/>
          <p:cNvSpPr/>
          <p:nvPr/>
        </p:nvSpPr>
        <p:spPr>
          <a:xfrm>
            <a:off x="20604670" y="6918433"/>
            <a:ext cx="7270368" cy="3571610"/>
          </a:xfrm>
          <a:custGeom>
            <a:avLst/>
            <a:gdLst>
              <a:gd name="connsiteX0" fmla="*/ 0 w 3635375"/>
              <a:gd name="connsiteY0" fmla="*/ 0 h 1816100"/>
              <a:gd name="connsiteX1" fmla="*/ 3635375 w 3635375"/>
              <a:gd name="connsiteY1" fmla="*/ 3175 h 1816100"/>
              <a:gd name="connsiteX2" fmla="*/ 3619500 w 3635375"/>
              <a:gd name="connsiteY2" fmla="*/ 771525 h 1816100"/>
              <a:gd name="connsiteX3" fmla="*/ 3241675 w 3635375"/>
              <a:gd name="connsiteY3" fmla="*/ 393700 h 1816100"/>
              <a:gd name="connsiteX4" fmla="*/ 1819275 w 3635375"/>
              <a:gd name="connsiteY4" fmla="*/ 1816100 h 1816100"/>
              <a:gd name="connsiteX5" fmla="*/ 0 w 3635375"/>
              <a:gd name="connsiteY5" fmla="*/ 0 h 18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375" h="1816100">
                <a:moveTo>
                  <a:pt x="0" y="0"/>
                </a:moveTo>
                <a:lnTo>
                  <a:pt x="3635375" y="3175"/>
                </a:lnTo>
                <a:lnTo>
                  <a:pt x="3619500" y="771525"/>
                </a:lnTo>
                <a:lnTo>
                  <a:pt x="3241675" y="393700"/>
                </a:lnTo>
                <a:lnTo>
                  <a:pt x="1819275" y="1816100"/>
                </a:lnTo>
                <a:lnTo>
                  <a:pt x="0" y="0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52" name="Freeform 51"/>
          <p:cNvSpPr/>
          <p:nvPr/>
        </p:nvSpPr>
        <p:spPr>
          <a:xfrm>
            <a:off x="24230329" y="7670846"/>
            <a:ext cx="3657408" cy="6237829"/>
          </a:xfrm>
          <a:custGeom>
            <a:avLst/>
            <a:gdLst>
              <a:gd name="connsiteX0" fmla="*/ 0 w 1828800"/>
              <a:gd name="connsiteY0" fmla="*/ 1443037 h 3171825"/>
              <a:gd name="connsiteX1" fmla="*/ 1433513 w 1828800"/>
              <a:gd name="connsiteY1" fmla="*/ 0 h 3171825"/>
              <a:gd name="connsiteX2" fmla="*/ 1828800 w 1828800"/>
              <a:gd name="connsiteY2" fmla="*/ 428625 h 3171825"/>
              <a:gd name="connsiteX3" fmla="*/ 1814513 w 1828800"/>
              <a:gd name="connsiteY3" fmla="*/ 3171825 h 3171825"/>
              <a:gd name="connsiteX4" fmla="*/ 1766888 w 1828800"/>
              <a:gd name="connsiteY4" fmla="*/ 3171825 h 3171825"/>
              <a:gd name="connsiteX5" fmla="*/ 0 w 1828800"/>
              <a:gd name="connsiteY5" fmla="*/ 1443037 h 317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3171825">
                <a:moveTo>
                  <a:pt x="0" y="1443037"/>
                </a:moveTo>
                <a:lnTo>
                  <a:pt x="1433513" y="0"/>
                </a:lnTo>
                <a:lnTo>
                  <a:pt x="1828800" y="428625"/>
                </a:lnTo>
                <a:cubicBezTo>
                  <a:pt x="1824038" y="1343025"/>
                  <a:pt x="1819275" y="2257425"/>
                  <a:pt x="1814513" y="3171825"/>
                </a:cubicBezTo>
                <a:lnTo>
                  <a:pt x="1766888" y="3171825"/>
                </a:lnTo>
                <a:lnTo>
                  <a:pt x="0" y="1443037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53" name="Freeform 52"/>
          <p:cNvSpPr/>
          <p:nvPr/>
        </p:nvSpPr>
        <p:spPr>
          <a:xfrm>
            <a:off x="17982256" y="12054186"/>
            <a:ext cx="8753017" cy="5451076"/>
          </a:xfrm>
          <a:custGeom>
            <a:avLst/>
            <a:gdLst>
              <a:gd name="connsiteX0" fmla="*/ 247650 w 4376738"/>
              <a:gd name="connsiteY0" fmla="*/ 381000 h 2771775"/>
              <a:gd name="connsiteX1" fmla="*/ 438150 w 4376738"/>
              <a:gd name="connsiteY1" fmla="*/ 571500 h 2771775"/>
              <a:gd name="connsiteX2" fmla="*/ 1014413 w 4376738"/>
              <a:gd name="connsiteY2" fmla="*/ 0 h 2771775"/>
              <a:gd name="connsiteX3" fmla="*/ 1681163 w 4376738"/>
              <a:gd name="connsiteY3" fmla="*/ 661987 h 2771775"/>
              <a:gd name="connsiteX4" fmla="*/ 2062163 w 4376738"/>
              <a:gd name="connsiteY4" fmla="*/ 295275 h 2771775"/>
              <a:gd name="connsiteX5" fmla="*/ 4157663 w 4376738"/>
              <a:gd name="connsiteY5" fmla="*/ 2352675 h 2771775"/>
              <a:gd name="connsiteX6" fmla="*/ 4048125 w 4376738"/>
              <a:gd name="connsiteY6" fmla="*/ 2457450 h 2771775"/>
              <a:gd name="connsiteX7" fmla="*/ 4376738 w 4376738"/>
              <a:gd name="connsiteY7" fmla="*/ 2771775 h 2771775"/>
              <a:gd name="connsiteX8" fmla="*/ 3209925 w 4376738"/>
              <a:gd name="connsiteY8" fmla="*/ 2733675 h 2771775"/>
              <a:gd name="connsiteX9" fmla="*/ 3219450 w 4376738"/>
              <a:gd name="connsiteY9" fmla="*/ 1862137 h 2771775"/>
              <a:gd name="connsiteX10" fmla="*/ 2667000 w 4376738"/>
              <a:gd name="connsiteY10" fmla="*/ 1333500 h 2771775"/>
              <a:gd name="connsiteX11" fmla="*/ 2347913 w 4376738"/>
              <a:gd name="connsiteY11" fmla="*/ 1652587 h 2771775"/>
              <a:gd name="connsiteX12" fmla="*/ 2447925 w 4376738"/>
              <a:gd name="connsiteY12" fmla="*/ 2738437 h 2771775"/>
              <a:gd name="connsiteX13" fmla="*/ 2066925 w 4376738"/>
              <a:gd name="connsiteY13" fmla="*/ 2695575 h 2771775"/>
              <a:gd name="connsiteX14" fmla="*/ 0 w 4376738"/>
              <a:gd name="connsiteY14" fmla="*/ 652462 h 2771775"/>
              <a:gd name="connsiteX15" fmla="*/ 247650 w 4376738"/>
              <a:gd name="connsiteY15" fmla="*/ 381000 h 277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376738" h="2771775">
                <a:moveTo>
                  <a:pt x="247650" y="381000"/>
                </a:moveTo>
                <a:lnTo>
                  <a:pt x="438150" y="571500"/>
                </a:lnTo>
                <a:lnTo>
                  <a:pt x="1014413" y="0"/>
                </a:lnTo>
                <a:lnTo>
                  <a:pt x="1681163" y="661987"/>
                </a:lnTo>
                <a:lnTo>
                  <a:pt x="2062163" y="295275"/>
                </a:lnTo>
                <a:lnTo>
                  <a:pt x="4157663" y="2352675"/>
                </a:lnTo>
                <a:lnTo>
                  <a:pt x="4048125" y="2457450"/>
                </a:lnTo>
                <a:lnTo>
                  <a:pt x="4376738" y="2771775"/>
                </a:lnTo>
                <a:lnTo>
                  <a:pt x="3209925" y="2733675"/>
                </a:lnTo>
                <a:lnTo>
                  <a:pt x="3219450" y="1862137"/>
                </a:lnTo>
                <a:lnTo>
                  <a:pt x="2667000" y="1333500"/>
                </a:lnTo>
                <a:lnTo>
                  <a:pt x="2347913" y="1652587"/>
                </a:lnTo>
                <a:lnTo>
                  <a:pt x="2447925" y="2738437"/>
                </a:lnTo>
                <a:lnTo>
                  <a:pt x="2066925" y="2695575"/>
                </a:lnTo>
                <a:lnTo>
                  <a:pt x="0" y="652462"/>
                </a:lnTo>
                <a:lnTo>
                  <a:pt x="247650" y="381000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40" name="TextBox 39"/>
          <p:cNvSpPr txBox="1"/>
          <p:nvPr/>
        </p:nvSpPr>
        <p:spPr>
          <a:xfrm>
            <a:off x="2053876" y="8730082"/>
            <a:ext cx="1979368" cy="11067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AU" sz="3000" dirty="0">
                <a:solidFill>
                  <a:schemeClr val="bg1"/>
                </a:solidFill>
              </a:rPr>
              <a:t>EB Zone 1</a:t>
            </a:r>
          </a:p>
          <a:p>
            <a:r>
              <a:rPr lang="en-AU" sz="3000" dirty="0">
                <a:solidFill>
                  <a:schemeClr val="bg1"/>
                </a:solidFill>
              </a:rPr>
              <a:t>14-Dec-12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697224" y="8790212"/>
            <a:ext cx="1926405" cy="11067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AU" sz="3000" dirty="0">
                <a:solidFill>
                  <a:schemeClr val="bg1"/>
                </a:solidFill>
              </a:rPr>
              <a:t>EB Zone 2</a:t>
            </a:r>
          </a:p>
          <a:p>
            <a:r>
              <a:rPr lang="en-AU" sz="3000" dirty="0">
                <a:solidFill>
                  <a:schemeClr val="bg1"/>
                </a:solidFill>
              </a:rPr>
              <a:t>17-Jan-13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020007" y="8790212"/>
            <a:ext cx="1926405" cy="11067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AU" sz="3000" dirty="0">
                <a:solidFill>
                  <a:schemeClr val="bg1"/>
                </a:solidFill>
              </a:rPr>
              <a:t>EB Zone 3</a:t>
            </a:r>
          </a:p>
          <a:p>
            <a:r>
              <a:rPr lang="en-AU" sz="3000" dirty="0">
                <a:solidFill>
                  <a:schemeClr val="bg1"/>
                </a:solidFill>
              </a:rPr>
              <a:t>21-Jan-13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253895" y="8897881"/>
            <a:ext cx="1954489" cy="11067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AU" sz="3000" dirty="0">
                <a:solidFill>
                  <a:schemeClr val="bg1"/>
                </a:solidFill>
              </a:rPr>
              <a:t>EB Zone 4</a:t>
            </a:r>
          </a:p>
          <a:p>
            <a:r>
              <a:rPr lang="en-AU" sz="3000" dirty="0">
                <a:solidFill>
                  <a:schemeClr val="bg1"/>
                </a:solidFill>
              </a:rPr>
              <a:t>18-Feb-13</a:t>
            </a:r>
          </a:p>
        </p:txBody>
      </p:sp>
      <p:sp>
        <p:nvSpPr>
          <p:cNvPr id="56" name="TextBox 55"/>
          <p:cNvSpPr txBox="1"/>
          <p:nvPr/>
        </p:nvSpPr>
        <p:spPr>
          <a:xfrm rot="697854">
            <a:off x="2218675" y="12891639"/>
            <a:ext cx="2088308" cy="1106703"/>
          </a:xfrm>
          <a:prstGeom prst="rect">
            <a:avLst/>
          </a:prstGeom>
          <a:solidFill>
            <a:srgbClr val="CC0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AU" sz="3000" dirty="0">
                <a:solidFill>
                  <a:schemeClr val="bg1"/>
                </a:solidFill>
              </a:rPr>
              <a:t>WB Zone 1</a:t>
            </a:r>
          </a:p>
          <a:p>
            <a:r>
              <a:rPr lang="en-AU" sz="3000" dirty="0">
                <a:solidFill>
                  <a:schemeClr val="bg1"/>
                </a:solidFill>
              </a:rPr>
              <a:t>8-Nov-12</a:t>
            </a:r>
          </a:p>
        </p:txBody>
      </p:sp>
      <p:sp>
        <p:nvSpPr>
          <p:cNvPr id="57" name="TextBox 56"/>
          <p:cNvSpPr txBox="1"/>
          <p:nvPr/>
        </p:nvSpPr>
        <p:spPr>
          <a:xfrm rot="588606">
            <a:off x="6862020" y="13631986"/>
            <a:ext cx="2088308" cy="1106703"/>
          </a:xfrm>
          <a:prstGeom prst="rect">
            <a:avLst/>
          </a:prstGeom>
          <a:solidFill>
            <a:srgbClr val="CC0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AU" sz="3000" dirty="0">
                <a:solidFill>
                  <a:schemeClr val="bg1"/>
                </a:solidFill>
              </a:rPr>
              <a:t>WB Zone 2</a:t>
            </a:r>
            <a:br>
              <a:rPr lang="en-AU" sz="3000" dirty="0">
                <a:solidFill>
                  <a:schemeClr val="bg1"/>
                </a:solidFill>
              </a:rPr>
            </a:br>
            <a:r>
              <a:rPr lang="en-AU" sz="3000" dirty="0">
                <a:solidFill>
                  <a:schemeClr val="bg1"/>
                </a:solidFill>
              </a:rPr>
              <a:t>9-Oct-12</a:t>
            </a:r>
          </a:p>
        </p:txBody>
      </p:sp>
      <p:sp>
        <p:nvSpPr>
          <p:cNvPr id="58" name="TextBox 57"/>
          <p:cNvSpPr txBox="1"/>
          <p:nvPr/>
        </p:nvSpPr>
        <p:spPr>
          <a:xfrm rot="588606">
            <a:off x="9685557" y="12282837"/>
            <a:ext cx="2088308" cy="1568368"/>
          </a:xfrm>
          <a:prstGeom prst="rect">
            <a:avLst/>
          </a:prstGeom>
          <a:solidFill>
            <a:srgbClr val="CC0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AU" sz="3000" dirty="0">
                <a:solidFill>
                  <a:schemeClr val="bg1"/>
                </a:solidFill>
              </a:rPr>
              <a:t>WB Zone 3</a:t>
            </a:r>
          </a:p>
          <a:p>
            <a:r>
              <a:rPr lang="en-AU" sz="3000" dirty="0">
                <a:solidFill>
                  <a:schemeClr val="bg1"/>
                </a:solidFill>
              </a:rPr>
              <a:t>728m2</a:t>
            </a:r>
          </a:p>
          <a:p>
            <a:r>
              <a:rPr lang="en-AU" sz="3000" dirty="0">
                <a:solidFill>
                  <a:schemeClr val="bg1"/>
                </a:solidFill>
              </a:rPr>
              <a:t>12-Nov-12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3461769" y="7611737"/>
            <a:ext cx="1141767" cy="41420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>
                <a:solidFill>
                  <a:schemeClr val="bg1"/>
                </a:solidFill>
              </a:rPr>
              <a:t>SB Zone </a:t>
            </a:r>
            <a:r>
              <a:rPr lang="en-AU" dirty="0" smtClean="0">
                <a:solidFill>
                  <a:schemeClr val="bg1"/>
                </a:solidFill>
              </a:rPr>
              <a:t>6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051248" y="10084180"/>
            <a:ext cx="1141767" cy="41420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>
                <a:solidFill>
                  <a:schemeClr val="bg1"/>
                </a:solidFill>
              </a:rPr>
              <a:t>SB Zone </a:t>
            </a:r>
            <a:r>
              <a:rPr lang="en-AU" dirty="0" smtClean="0">
                <a:solidFill>
                  <a:schemeClr val="bg1"/>
                </a:solidFill>
              </a:rPr>
              <a:t>5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6164390" y="14820348"/>
            <a:ext cx="1141767" cy="41420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>
                <a:solidFill>
                  <a:schemeClr val="bg1"/>
                </a:solidFill>
              </a:rPr>
              <a:t>SB Zone </a:t>
            </a:r>
            <a:r>
              <a:rPr lang="en-AU" dirty="0" smtClean="0">
                <a:solidFill>
                  <a:schemeClr val="bg1"/>
                </a:solidFill>
              </a:rPr>
              <a:t>3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0935642" y="9116919"/>
            <a:ext cx="1141767" cy="41420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>
                <a:solidFill>
                  <a:schemeClr val="bg1"/>
                </a:solidFill>
              </a:rPr>
              <a:t>SB Zone </a:t>
            </a:r>
            <a:r>
              <a:rPr lang="en-AU" dirty="0" smtClean="0">
                <a:solidFill>
                  <a:schemeClr val="bg1"/>
                </a:solidFill>
              </a:rPr>
              <a:t>7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8980159" y="11009996"/>
            <a:ext cx="1141767" cy="41420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>
                <a:solidFill>
                  <a:schemeClr val="bg1"/>
                </a:solidFill>
              </a:rPr>
              <a:t>SB Zone </a:t>
            </a:r>
            <a:r>
              <a:rPr lang="en-AU" dirty="0" smtClean="0">
                <a:solidFill>
                  <a:schemeClr val="bg1"/>
                </a:solidFill>
              </a:rPr>
              <a:t>1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3939832" y="12382880"/>
            <a:ext cx="1141767" cy="41420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>
                <a:solidFill>
                  <a:schemeClr val="bg1"/>
                </a:solidFill>
              </a:rPr>
              <a:t>SB Zone </a:t>
            </a:r>
            <a:r>
              <a:rPr lang="en-AU" dirty="0" smtClean="0">
                <a:solidFill>
                  <a:schemeClr val="bg1"/>
                </a:solidFill>
              </a:rPr>
              <a:t>4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2645206" y="14546945"/>
            <a:ext cx="1942435" cy="11067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AU" sz="3000" dirty="0"/>
              <a:t>CB Zone 1</a:t>
            </a:r>
          </a:p>
          <a:p>
            <a:r>
              <a:rPr lang="en-AU" sz="3000" dirty="0"/>
              <a:t>31-Oct-12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5931998" y="15161543"/>
            <a:ext cx="1152988" cy="64503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/>
              <a:t>CB Zone 2</a:t>
            </a:r>
          </a:p>
          <a:p>
            <a:r>
              <a:rPr lang="en-AU" dirty="0" smtClean="0"/>
              <a:t>6-Nov-12</a:t>
            </a:r>
            <a:endParaRPr lang="en-AU" dirty="0"/>
          </a:p>
        </p:txBody>
      </p:sp>
      <p:sp>
        <p:nvSpPr>
          <p:cNvPr id="68" name="TextBox 67"/>
          <p:cNvSpPr txBox="1"/>
          <p:nvPr/>
        </p:nvSpPr>
        <p:spPr>
          <a:xfrm>
            <a:off x="18396262" y="15436032"/>
            <a:ext cx="1152988" cy="64503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/>
              <a:t>CB Zone 3</a:t>
            </a:r>
          </a:p>
          <a:p>
            <a:r>
              <a:rPr lang="en-AU" dirty="0" smtClean="0"/>
              <a:t>8-Dec-12</a:t>
            </a:r>
            <a:endParaRPr lang="en-AU" dirty="0"/>
          </a:p>
        </p:txBody>
      </p:sp>
      <p:sp>
        <p:nvSpPr>
          <p:cNvPr id="69" name="TextBox 68"/>
          <p:cNvSpPr txBox="1"/>
          <p:nvPr/>
        </p:nvSpPr>
        <p:spPr>
          <a:xfrm>
            <a:off x="14508034" y="12603760"/>
            <a:ext cx="1152988" cy="64503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/>
              <a:t>CB Zone </a:t>
            </a:r>
            <a:r>
              <a:rPr lang="en-AU" dirty="0" smtClean="0"/>
              <a:t>5</a:t>
            </a:r>
            <a:endParaRPr lang="en-AU" dirty="0"/>
          </a:p>
          <a:p>
            <a:endParaRPr lang="en-AU" dirty="0"/>
          </a:p>
        </p:txBody>
      </p:sp>
      <p:sp>
        <p:nvSpPr>
          <p:cNvPr id="70" name="TextBox 69"/>
          <p:cNvSpPr txBox="1"/>
          <p:nvPr/>
        </p:nvSpPr>
        <p:spPr>
          <a:xfrm>
            <a:off x="12635925" y="8921806"/>
            <a:ext cx="1152988" cy="64503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/>
              <a:t>CB Zone </a:t>
            </a:r>
            <a:r>
              <a:rPr lang="en-AU" dirty="0" smtClean="0"/>
              <a:t>4</a:t>
            </a:r>
            <a:endParaRPr lang="en-AU" dirty="0"/>
          </a:p>
          <a:p>
            <a:r>
              <a:rPr lang="en-AU" dirty="0" smtClean="0"/>
              <a:t>17-Jan-13</a:t>
            </a:r>
            <a:endParaRPr lang="en-AU" dirty="0"/>
          </a:p>
        </p:txBody>
      </p:sp>
      <p:sp>
        <p:nvSpPr>
          <p:cNvPr id="71" name="TextBox 70"/>
          <p:cNvSpPr txBox="1"/>
          <p:nvPr/>
        </p:nvSpPr>
        <p:spPr>
          <a:xfrm>
            <a:off x="20828246" y="14072998"/>
            <a:ext cx="1141767" cy="41420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>
                <a:solidFill>
                  <a:schemeClr val="bg1"/>
                </a:solidFill>
              </a:rPr>
              <a:t>SB Zone </a:t>
            </a:r>
            <a:r>
              <a:rPr lang="en-AU" dirty="0" smtClean="0">
                <a:solidFill>
                  <a:schemeClr val="bg1"/>
                </a:solidFill>
              </a:rPr>
              <a:t>2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5937606" y="8407724"/>
            <a:ext cx="1141767" cy="41420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>
                <a:solidFill>
                  <a:schemeClr val="bg1"/>
                </a:solidFill>
              </a:rPr>
              <a:t>S</a:t>
            </a:r>
            <a:r>
              <a:rPr lang="en-AU" dirty="0" smtClean="0">
                <a:solidFill>
                  <a:schemeClr val="bg1"/>
                </a:solidFill>
              </a:rPr>
              <a:t>B </a:t>
            </a:r>
            <a:r>
              <a:rPr lang="en-AU" dirty="0">
                <a:solidFill>
                  <a:schemeClr val="bg1"/>
                </a:solidFill>
              </a:rPr>
              <a:t>Zone </a:t>
            </a:r>
            <a:r>
              <a:rPr lang="en-AU" dirty="0" smtClean="0">
                <a:solidFill>
                  <a:schemeClr val="bg1"/>
                </a:solidFill>
              </a:rPr>
              <a:t>9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8429747" y="7352757"/>
            <a:ext cx="1141767" cy="41420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none" lIns="181600" tIns="90800" rIns="181600" bIns="90800" rtlCol="0">
            <a:spAutoFit/>
          </a:bodyPr>
          <a:lstStyle>
            <a:defPPr>
              <a:defRPr lang="en-US"/>
            </a:defPPr>
            <a:lvl1pPr algn="ctr">
              <a:defRPr sz="1500" b="1"/>
            </a:lvl1pPr>
          </a:lstStyle>
          <a:p>
            <a:r>
              <a:rPr lang="en-AU" dirty="0">
                <a:solidFill>
                  <a:schemeClr val="bg1"/>
                </a:solidFill>
              </a:rPr>
              <a:t>SB Zone </a:t>
            </a:r>
            <a:r>
              <a:rPr lang="en-AU" dirty="0" smtClean="0">
                <a:solidFill>
                  <a:schemeClr val="bg1"/>
                </a:solidFill>
              </a:rPr>
              <a:t>8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74" name="Curved Down Arrow 73"/>
          <p:cNvSpPr/>
          <p:nvPr/>
        </p:nvSpPr>
        <p:spPr>
          <a:xfrm>
            <a:off x="3457046" y="7647283"/>
            <a:ext cx="1872110" cy="991295"/>
          </a:xfrm>
          <a:prstGeom prst="curvedDownArrow">
            <a:avLst/>
          </a:prstGeom>
          <a:solidFill>
            <a:schemeClr val="accent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>
              <a:solidFill>
                <a:schemeClr val="lt1"/>
              </a:solidFill>
            </a:endParaRPr>
          </a:p>
        </p:txBody>
      </p:sp>
      <p:sp>
        <p:nvSpPr>
          <p:cNvPr id="75" name="Curved Down Arrow 74"/>
          <p:cNvSpPr/>
          <p:nvPr/>
        </p:nvSpPr>
        <p:spPr>
          <a:xfrm>
            <a:off x="5905190" y="7647283"/>
            <a:ext cx="1872110" cy="991295"/>
          </a:xfrm>
          <a:prstGeom prst="curvedDownArrow">
            <a:avLst/>
          </a:prstGeom>
          <a:solidFill>
            <a:schemeClr val="accent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>
              <a:solidFill>
                <a:schemeClr val="lt1"/>
              </a:solidFill>
            </a:endParaRPr>
          </a:p>
        </p:txBody>
      </p:sp>
      <p:sp>
        <p:nvSpPr>
          <p:cNvPr id="76" name="Curved Down Arrow 75"/>
          <p:cNvSpPr/>
          <p:nvPr/>
        </p:nvSpPr>
        <p:spPr>
          <a:xfrm>
            <a:off x="8353334" y="7647283"/>
            <a:ext cx="1872110" cy="991295"/>
          </a:xfrm>
          <a:prstGeom prst="curvedDownArrow">
            <a:avLst/>
          </a:prstGeom>
          <a:solidFill>
            <a:schemeClr val="accent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>
              <a:solidFill>
                <a:schemeClr val="lt1"/>
              </a:solidFill>
            </a:endParaRPr>
          </a:p>
        </p:txBody>
      </p:sp>
      <p:sp>
        <p:nvSpPr>
          <p:cNvPr id="77" name="Curved Up Arrow 76"/>
          <p:cNvSpPr/>
          <p:nvPr/>
        </p:nvSpPr>
        <p:spPr>
          <a:xfrm rot="648112" flipH="1">
            <a:off x="3150795" y="14939648"/>
            <a:ext cx="3623030" cy="1350480"/>
          </a:xfrm>
          <a:prstGeom prst="curvedUpArrow">
            <a:avLst/>
          </a:prstGeom>
          <a:solidFill>
            <a:srgbClr val="CC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80" name="Curved Up Arrow 79"/>
          <p:cNvSpPr/>
          <p:nvPr/>
        </p:nvSpPr>
        <p:spPr>
          <a:xfrm rot="1009291">
            <a:off x="13800244" y="16152736"/>
            <a:ext cx="2220927" cy="1128940"/>
          </a:xfrm>
          <a:prstGeom prst="curvedUpArrow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81" name="Curved Up Arrow 80"/>
          <p:cNvSpPr/>
          <p:nvPr/>
        </p:nvSpPr>
        <p:spPr>
          <a:xfrm rot="460673">
            <a:off x="16918072" y="16546085"/>
            <a:ext cx="1884865" cy="1128940"/>
          </a:xfrm>
          <a:prstGeom prst="curvedUpArrow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82" name="Down Arrow 81"/>
          <p:cNvSpPr/>
          <p:nvPr/>
        </p:nvSpPr>
        <p:spPr>
          <a:xfrm rot="19009054">
            <a:off x="13871514" y="9986438"/>
            <a:ext cx="655886" cy="2791113"/>
          </a:xfrm>
          <a:prstGeom prst="downArrow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83" name="Down Arrow 82"/>
          <p:cNvSpPr/>
          <p:nvPr/>
        </p:nvSpPr>
        <p:spPr>
          <a:xfrm rot="8104218" flipH="1">
            <a:off x="16506607" y="9045365"/>
            <a:ext cx="569096" cy="7296305"/>
          </a:xfrm>
          <a:prstGeom prst="downArrow">
            <a:avLst>
              <a:gd name="adj1" fmla="val 50000"/>
              <a:gd name="adj2" fmla="val 47516"/>
            </a:avLst>
          </a:prstGeom>
          <a:solidFill>
            <a:srgbClr val="FFC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89" name="Down Arrow 88"/>
          <p:cNvSpPr/>
          <p:nvPr/>
        </p:nvSpPr>
        <p:spPr>
          <a:xfrm rot="17057115" flipH="1">
            <a:off x="23730861" y="13448556"/>
            <a:ext cx="697594" cy="3149331"/>
          </a:xfrm>
          <a:prstGeom prst="downArrow">
            <a:avLst>
              <a:gd name="adj1" fmla="val 50000"/>
              <a:gd name="adj2" fmla="val 47516"/>
            </a:avLst>
          </a:prstGeom>
          <a:solidFill>
            <a:srgbClr val="008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90" name="Down Arrow 89"/>
          <p:cNvSpPr/>
          <p:nvPr/>
        </p:nvSpPr>
        <p:spPr>
          <a:xfrm rot="3219289" flipH="1">
            <a:off x="22119817" y="7911055"/>
            <a:ext cx="580687" cy="1214354"/>
          </a:xfrm>
          <a:prstGeom prst="downArrow">
            <a:avLst>
              <a:gd name="adj1" fmla="val 50000"/>
              <a:gd name="adj2" fmla="val 47516"/>
            </a:avLst>
          </a:prstGeom>
          <a:solidFill>
            <a:srgbClr val="008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92" name="Down Arrow 91"/>
          <p:cNvSpPr/>
          <p:nvPr/>
        </p:nvSpPr>
        <p:spPr>
          <a:xfrm rot="8072836" flipH="1">
            <a:off x="25930392" y="13428762"/>
            <a:ext cx="567564" cy="1463221"/>
          </a:xfrm>
          <a:prstGeom prst="downArrow">
            <a:avLst>
              <a:gd name="adj1" fmla="val 50000"/>
              <a:gd name="adj2" fmla="val 47516"/>
            </a:avLst>
          </a:prstGeom>
          <a:solidFill>
            <a:srgbClr val="008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94" name="Down Arrow 93"/>
          <p:cNvSpPr/>
          <p:nvPr/>
        </p:nvSpPr>
        <p:spPr>
          <a:xfrm rot="8024953" flipH="1">
            <a:off x="25779413" y="8005368"/>
            <a:ext cx="659701" cy="2055872"/>
          </a:xfrm>
          <a:prstGeom prst="downArrow">
            <a:avLst>
              <a:gd name="adj1" fmla="val 50000"/>
              <a:gd name="adj2" fmla="val 47516"/>
            </a:avLst>
          </a:prstGeom>
          <a:solidFill>
            <a:srgbClr val="008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95" name="Down Arrow 94"/>
          <p:cNvSpPr/>
          <p:nvPr/>
        </p:nvSpPr>
        <p:spPr>
          <a:xfrm rot="7797378" flipH="1">
            <a:off x="20336390" y="7527941"/>
            <a:ext cx="606981" cy="1481150"/>
          </a:xfrm>
          <a:prstGeom prst="downArrow">
            <a:avLst>
              <a:gd name="adj1" fmla="val 50000"/>
              <a:gd name="adj2" fmla="val 47516"/>
            </a:avLst>
          </a:prstGeom>
          <a:solidFill>
            <a:srgbClr val="008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96" name="Down Arrow 95"/>
          <p:cNvSpPr/>
          <p:nvPr/>
        </p:nvSpPr>
        <p:spPr>
          <a:xfrm rot="3219289" flipH="1">
            <a:off x="17079519" y="7344600"/>
            <a:ext cx="580687" cy="1214354"/>
          </a:xfrm>
          <a:prstGeom prst="downArrow">
            <a:avLst>
              <a:gd name="adj1" fmla="val 50000"/>
              <a:gd name="adj2" fmla="val 47516"/>
            </a:avLst>
          </a:prstGeom>
          <a:solidFill>
            <a:srgbClr val="008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78" name="Down Arrow 77"/>
          <p:cNvSpPr/>
          <p:nvPr/>
        </p:nvSpPr>
        <p:spPr>
          <a:xfrm rot="18714511" flipH="1">
            <a:off x="20146634" y="11878091"/>
            <a:ext cx="698668" cy="2337987"/>
          </a:xfrm>
          <a:prstGeom prst="downArrow">
            <a:avLst>
              <a:gd name="adj1" fmla="val 50000"/>
              <a:gd name="adj2" fmla="val 47516"/>
            </a:avLst>
          </a:prstGeom>
          <a:solidFill>
            <a:srgbClr val="008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  <p:sp>
        <p:nvSpPr>
          <p:cNvPr id="85" name="Down Arrow 84"/>
          <p:cNvSpPr/>
          <p:nvPr/>
        </p:nvSpPr>
        <p:spPr>
          <a:xfrm rot="15982498" flipH="1">
            <a:off x="6833678" y="10299868"/>
            <a:ext cx="360695" cy="5223136"/>
          </a:xfrm>
          <a:prstGeom prst="downArrow">
            <a:avLst>
              <a:gd name="adj1" fmla="val 50000"/>
              <a:gd name="adj2" fmla="val 47516"/>
            </a:avLst>
          </a:prstGeom>
          <a:solidFill>
            <a:srgbClr val="CC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600" tIns="90800" rIns="181600" bIns="90800"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81995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>
            <a:lumMod val="75000"/>
            <a:alpha val="33000"/>
          </a:schemeClr>
        </a:solidFill>
        <a:ln>
          <a:solidFill>
            <a:srgbClr val="7030A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2402</TotalTime>
  <Words>357</Words>
  <Application>Microsoft Office PowerPoint</Application>
  <PresentationFormat>Custom</PresentationFormat>
  <Paragraphs>156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John Holland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Gregory</dc:creator>
  <cp:lastModifiedBy>Administrator</cp:lastModifiedBy>
  <cp:revision>63</cp:revision>
  <cp:lastPrinted>2012-08-21T00:11:57Z</cp:lastPrinted>
  <dcterms:created xsi:type="dcterms:W3CDTF">2012-08-04T00:40:14Z</dcterms:created>
  <dcterms:modified xsi:type="dcterms:W3CDTF">2012-08-21T05:18:51Z</dcterms:modified>
</cp:coreProperties>
</file>