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44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5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37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0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82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11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34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752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03DA4-0D67-4F3E-A96E-5660A0074B6E}" type="datetimeFigureOut">
              <a:rPr lang="en-GB" smtClean="0"/>
              <a:t>14/02/2014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A7C83-75A1-444E-A2C0-04E95602B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64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32048"/>
            <a:ext cx="9178108" cy="6021288"/>
            <a:chOff x="395536" y="476672"/>
            <a:chExt cx="6120130" cy="4015105"/>
          </a:xfrm>
        </p:grpSpPr>
        <p:pic>
          <p:nvPicPr>
            <p:cNvPr id="4" name="Picture 3" descr="How it will look:   An artist's impression of the Immingham Renewable Fuels Terminal at ABP's Port of Immingham.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8" t="5891" r="4989" b="6574"/>
            <a:stretch/>
          </p:blipFill>
          <p:spPr bwMode="auto">
            <a:xfrm>
              <a:off x="395536" y="476672"/>
              <a:ext cx="6120130" cy="4015105"/>
            </a:xfrm>
            <a:prstGeom prst="rect">
              <a:avLst/>
            </a:prstGeom>
            <a:noFill/>
            <a:extLst/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4202743" y="1768480"/>
              <a:ext cx="765656" cy="2836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3347864" y="1484784"/>
              <a:ext cx="595211" cy="5673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4932040" y="2852936"/>
              <a:ext cx="936104" cy="50405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932040" y="1506870"/>
              <a:ext cx="1484458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Main storage silos</a:t>
              </a:r>
              <a:endParaRPr lang="en-GB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30944" y="1052527"/>
              <a:ext cx="1368152" cy="430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Conveyor system from quayside</a:t>
              </a:r>
              <a:endParaRPr lang="en-GB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60008" y="3356992"/>
              <a:ext cx="880678" cy="430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Rail load out point</a:t>
              </a:r>
              <a:endParaRPr lang="en-GB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5187975" y="2225788"/>
              <a:ext cx="382828" cy="2836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535820" y="1804420"/>
              <a:ext cx="880678" cy="430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Lorry load out point</a:t>
              </a:r>
              <a:endParaRPr lang="en-GB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535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2014-02-14T11:26:25Z</dcterms:created>
  <dcterms:modified xsi:type="dcterms:W3CDTF">2014-02-14T13:42:45Z</dcterms:modified>
</cp:coreProperties>
</file>