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83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4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498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20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1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246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63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738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89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43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70B50-CA00-4E28-AE81-163ADDDD0E72}" type="datetimeFigureOut">
              <a:rPr lang="en-GB" smtClean="0"/>
              <a:t>25/02/2014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0991D-3033-4988-978A-1676FDB08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09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4" t="14896" r="16633" b="15365"/>
          <a:stretch/>
        </p:blipFill>
        <p:spPr>
          <a:xfrm>
            <a:off x="0" y="719874"/>
            <a:ext cx="9144000" cy="473235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20603684">
            <a:off x="4050105" y="3310010"/>
            <a:ext cx="989856" cy="288032"/>
          </a:xfrm>
          <a:prstGeom prst="rect">
            <a:avLst/>
          </a:prstGeom>
          <a:solidFill>
            <a:srgbClr val="92D050">
              <a:alpha val="3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644008" y="3645024"/>
            <a:ext cx="1080120" cy="18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08104" y="5301208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Denotes BFK contract responsibility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781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BFK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McGuirk</dc:creator>
  <cp:lastModifiedBy>Ryan McGuirk</cp:lastModifiedBy>
  <cp:revision>3</cp:revision>
  <dcterms:created xsi:type="dcterms:W3CDTF">2014-02-25T13:58:23Z</dcterms:created>
  <dcterms:modified xsi:type="dcterms:W3CDTF">2014-02-25T14:53:49Z</dcterms:modified>
</cp:coreProperties>
</file>