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ED2662-4AEB-4EBC-84EF-7B26E8E23E3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3F2B215-3CB7-4E96-B8A4-4813FC5AF864}">
      <dgm:prSet phldrT="[Text]"/>
      <dgm:spPr/>
      <dgm:t>
        <a:bodyPr/>
        <a:lstStyle/>
        <a:p>
          <a:r>
            <a:rPr lang="en-GB" dirty="0" smtClean="0"/>
            <a:t>HM Government</a:t>
          </a:r>
          <a:endParaRPr lang="en-GB" dirty="0"/>
        </a:p>
      </dgm:t>
    </dgm:pt>
    <dgm:pt modelId="{60283858-AE15-434C-8184-480153EE8B07}" type="parTrans" cxnId="{4DF8AFD5-1FAD-4854-A0B2-44D2C6860071}">
      <dgm:prSet/>
      <dgm:spPr/>
      <dgm:t>
        <a:bodyPr/>
        <a:lstStyle/>
        <a:p>
          <a:endParaRPr lang="en-GB"/>
        </a:p>
      </dgm:t>
    </dgm:pt>
    <dgm:pt modelId="{DEE20211-F6B9-4980-8DD6-9AE8DA3B039A}" type="sibTrans" cxnId="{4DF8AFD5-1FAD-4854-A0B2-44D2C6860071}">
      <dgm:prSet/>
      <dgm:spPr/>
      <dgm:t>
        <a:bodyPr/>
        <a:lstStyle/>
        <a:p>
          <a:endParaRPr lang="en-GB"/>
        </a:p>
      </dgm:t>
    </dgm:pt>
    <dgm:pt modelId="{89121C9D-77DA-4A2E-9BA0-8183AB90AE85}">
      <dgm:prSet phldrT="[Text]"/>
      <dgm:spPr/>
      <dgm:t>
        <a:bodyPr/>
        <a:lstStyle/>
        <a:p>
          <a:r>
            <a:rPr lang="en-GB" dirty="0" smtClean="0"/>
            <a:t>Transport for London </a:t>
          </a:r>
          <a:r>
            <a:rPr lang="en-GB" dirty="0" err="1" smtClean="0"/>
            <a:t>CrossRail</a:t>
          </a:r>
          <a:endParaRPr lang="en-GB" dirty="0"/>
        </a:p>
      </dgm:t>
    </dgm:pt>
    <dgm:pt modelId="{EF45D7CF-4B49-409E-A653-BF70DE2B9864}" type="parTrans" cxnId="{6DCD5199-2821-4FA9-9A62-015D88C241E4}">
      <dgm:prSet/>
      <dgm:spPr/>
      <dgm:t>
        <a:bodyPr/>
        <a:lstStyle/>
        <a:p>
          <a:endParaRPr lang="en-GB"/>
        </a:p>
      </dgm:t>
    </dgm:pt>
    <dgm:pt modelId="{A0487EF7-15EF-4E5C-BC24-06DC698E0D22}" type="sibTrans" cxnId="{6DCD5199-2821-4FA9-9A62-015D88C241E4}">
      <dgm:prSet/>
      <dgm:spPr/>
      <dgm:t>
        <a:bodyPr/>
        <a:lstStyle/>
        <a:p>
          <a:endParaRPr lang="en-GB"/>
        </a:p>
      </dgm:t>
    </dgm:pt>
    <dgm:pt modelId="{5DA352A8-5686-4037-8515-575EF115E91E}">
      <dgm:prSet phldrT="[Text]"/>
      <dgm:spPr/>
      <dgm:t>
        <a:bodyPr/>
        <a:lstStyle/>
        <a:p>
          <a:r>
            <a:rPr lang="en-GB" dirty="0" smtClean="0"/>
            <a:t>BFK JV                                C300                                        All locations                            </a:t>
          </a:r>
        </a:p>
        <a:p>
          <a:r>
            <a:rPr lang="en-GB" dirty="0" smtClean="0"/>
            <a:t>Tunnelling Works using Tunnel Boring Machines</a:t>
          </a:r>
          <a:endParaRPr lang="en-GB" dirty="0"/>
        </a:p>
      </dgm:t>
    </dgm:pt>
    <dgm:pt modelId="{D566F57F-D11E-4459-8FB9-83FFC66D9BF6}" type="parTrans" cxnId="{FD76A324-2B94-496F-A9F7-BE19C08213A2}">
      <dgm:prSet/>
      <dgm:spPr/>
      <dgm:t>
        <a:bodyPr/>
        <a:lstStyle/>
        <a:p>
          <a:endParaRPr lang="en-GB"/>
        </a:p>
      </dgm:t>
    </dgm:pt>
    <dgm:pt modelId="{4386CDC1-E789-4EC1-ACE2-CD55B8F9209C}" type="sibTrans" cxnId="{FD76A324-2B94-496F-A9F7-BE19C08213A2}">
      <dgm:prSet/>
      <dgm:spPr/>
      <dgm:t>
        <a:bodyPr/>
        <a:lstStyle/>
        <a:p>
          <a:endParaRPr lang="en-GB"/>
        </a:p>
      </dgm:t>
    </dgm:pt>
    <dgm:pt modelId="{E3700DB5-1954-4051-95A4-4C4D3F255EEF}">
      <dgm:prSet phldrT="[Text]"/>
      <dgm:spPr/>
      <dgm:t>
        <a:bodyPr/>
        <a:lstStyle/>
        <a:p>
          <a:r>
            <a:rPr lang="en-GB" dirty="0" smtClean="0"/>
            <a:t>BFK JV                                C410</a:t>
          </a:r>
        </a:p>
        <a:p>
          <a:r>
            <a:rPr lang="en-GB" dirty="0" smtClean="0"/>
            <a:t>All locations</a:t>
          </a:r>
        </a:p>
        <a:p>
          <a:r>
            <a:rPr lang="en-GB" dirty="0" smtClean="0"/>
            <a:t>Sprayed Concrete Lining Works</a:t>
          </a:r>
          <a:endParaRPr lang="en-GB" dirty="0"/>
        </a:p>
      </dgm:t>
    </dgm:pt>
    <dgm:pt modelId="{4CBE86DA-E195-43A7-B7E5-420A101B7BE1}" type="parTrans" cxnId="{8816AEE0-0E67-43EB-A76A-787225FAFB5D}">
      <dgm:prSet/>
      <dgm:spPr/>
      <dgm:t>
        <a:bodyPr/>
        <a:lstStyle/>
        <a:p>
          <a:endParaRPr lang="en-GB"/>
        </a:p>
      </dgm:t>
    </dgm:pt>
    <dgm:pt modelId="{1518E3DC-4219-4BB3-AD8C-287B34C1C7FC}" type="sibTrans" cxnId="{8816AEE0-0E67-43EB-A76A-787225FAFB5D}">
      <dgm:prSet/>
      <dgm:spPr/>
      <dgm:t>
        <a:bodyPr/>
        <a:lstStyle/>
        <a:p>
          <a:endParaRPr lang="en-GB"/>
        </a:p>
      </dgm:t>
    </dgm:pt>
    <dgm:pt modelId="{6472E93C-3601-4EBB-99B5-569F08D44949}">
      <dgm:prSet phldrT="[Text]"/>
      <dgm:spPr/>
      <dgm:t>
        <a:bodyPr/>
        <a:lstStyle/>
        <a:p>
          <a:r>
            <a:rPr lang="en-GB" dirty="0" smtClean="0"/>
            <a:t>BFK JV                                C435</a:t>
          </a:r>
        </a:p>
        <a:p>
          <a:r>
            <a:rPr lang="en-GB" dirty="0" smtClean="0"/>
            <a:t>(Farringdon)</a:t>
          </a:r>
        </a:p>
        <a:p>
          <a:r>
            <a:rPr lang="en-GB" dirty="0" smtClean="0"/>
            <a:t>SCL</a:t>
          </a:r>
        </a:p>
        <a:p>
          <a:r>
            <a:rPr lang="en-GB" dirty="0" smtClean="0"/>
            <a:t>Station Construction (Civil)</a:t>
          </a:r>
          <a:endParaRPr lang="en-GB" dirty="0"/>
        </a:p>
      </dgm:t>
    </dgm:pt>
    <dgm:pt modelId="{E1B0EABC-60C6-4F81-AC24-F39894C648D0}" type="parTrans" cxnId="{00D78078-8E03-46FC-BBEA-3318BEDA8255}">
      <dgm:prSet/>
      <dgm:spPr/>
      <dgm:t>
        <a:bodyPr/>
        <a:lstStyle/>
        <a:p>
          <a:endParaRPr lang="en-GB"/>
        </a:p>
      </dgm:t>
    </dgm:pt>
    <dgm:pt modelId="{459FAE17-26F5-4D9D-9CA8-A1F85AD978A3}" type="sibTrans" cxnId="{00D78078-8E03-46FC-BBEA-3318BEDA8255}">
      <dgm:prSet/>
      <dgm:spPr/>
      <dgm:t>
        <a:bodyPr/>
        <a:lstStyle/>
        <a:p>
          <a:endParaRPr lang="en-GB"/>
        </a:p>
      </dgm:t>
    </dgm:pt>
    <dgm:pt modelId="{4EF13F0F-ABCE-40F8-8C9C-E1D80F04B936}" type="pres">
      <dgm:prSet presAssocID="{C4ED2662-4AEB-4EBC-84EF-7B26E8E23E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ECEC03-7418-4D7D-85AB-7F4C0009D592}" type="pres">
      <dgm:prSet presAssocID="{C3F2B215-3CB7-4E96-B8A4-4813FC5AF864}" presName="hierRoot1" presStyleCnt="0"/>
      <dgm:spPr/>
    </dgm:pt>
    <dgm:pt modelId="{10DAB366-BC76-4591-A0E1-EB6D94B8A3FD}" type="pres">
      <dgm:prSet presAssocID="{C3F2B215-3CB7-4E96-B8A4-4813FC5AF864}" presName="composite" presStyleCnt="0"/>
      <dgm:spPr/>
    </dgm:pt>
    <dgm:pt modelId="{B37993E4-0534-4FE6-ACD1-7CCA1FE07437}" type="pres">
      <dgm:prSet presAssocID="{C3F2B215-3CB7-4E96-B8A4-4813FC5AF864}" presName="background" presStyleLbl="node0" presStyleIdx="0" presStyleCnt="1"/>
      <dgm:spPr/>
    </dgm:pt>
    <dgm:pt modelId="{75443A8B-A05D-4D57-814A-11D07541E87D}" type="pres">
      <dgm:prSet presAssocID="{C3F2B215-3CB7-4E96-B8A4-4813FC5AF864}" presName="text" presStyleLbl="fgAcc0" presStyleIdx="0" presStyleCnt="1">
        <dgm:presLayoutVars>
          <dgm:chPref val="3"/>
        </dgm:presLayoutVars>
      </dgm:prSet>
      <dgm:spPr/>
    </dgm:pt>
    <dgm:pt modelId="{4B46E985-64B0-40C1-B7F8-BA7CAE1D8E7A}" type="pres">
      <dgm:prSet presAssocID="{C3F2B215-3CB7-4E96-B8A4-4813FC5AF864}" presName="hierChild2" presStyleCnt="0"/>
      <dgm:spPr/>
    </dgm:pt>
    <dgm:pt modelId="{D563535B-8E80-4A18-87B2-03C6CF2E3F16}" type="pres">
      <dgm:prSet presAssocID="{EF45D7CF-4B49-409E-A653-BF70DE2B9864}" presName="Name10" presStyleLbl="parChTrans1D2" presStyleIdx="0" presStyleCnt="1"/>
      <dgm:spPr/>
    </dgm:pt>
    <dgm:pt modelId="{7DDD11AA-9C13-4260-B5AA-9FCEBAFD0C85}" type="pres">
      <dgm:prSet presAssocID="{89121C9D-77DA-4A2E-9BA0-8183AB90AE85}" presName="hierRoot2" presStyleCnt="0"/>
      <dgm:spPr/>
    </dgm:pt>
    <dgm:pt modelId="{072BAD2E-7829-432D-B2FA-DE0734593963}" type="pres">
      <dgm:prSet presAssocID="{89121C9D-77DA-4A2E-9BA0-8183AB90AE85}" presName="composite2" presStyleCnt="0"/>
      <dgm:spPr/>
    </dgm:pt>
    <dgm:pt modelId="{E1E5EA3A-DFAB-493E-977D-61CF003AA89D}" type="pres">
      <dgm:prSet presAssocID="{89121C9D-77DA-4A2E-9BA0-8183AB90AE85}" presName="background2" presStyleLbl="node2" presStyleIdx="0" presStyleCnt="1"/>
      <dgm:spPr/>
    </dgm:pt>
    <dgm:pt modelId="{835BCC4B-B791-4D3B-947D-3E1E36674AA8}" type="pres">
      <dgm:prSet presAssocID="{89121C9D-77DA-4A2E-9BA0-8183AB90AE85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E977450-5747-4BDD-8080-8C873DB6CA59}" type="pres">
      <dgm:prSet presAssocID="{89121C9D-77DA-4A2E-9BA0-8183AB90AE85}" presName="hierChild3" presStyleCnt="0"/>
      <dgm:spPr/>
    </dgm:pt>
    <dgm:pt modelId="{A3C3D937-4751-4BA1-9DA2-431CFFD89235}" type="pres">
      <dgm:prSet presAssocID="{D566F57F-D11E-4459-8FB9-83FFC66D9BF6}" presName="Name17" presStyleLbl="parChTrans1D3" presStyleIdx="0" presStyleCnt="3"/>
      <dgm:spPr/>
    </dgm:pt>
    <dgm:pt modelId="{B76B3786-C7C8-4C83-82B1-5527EEA26E82}" type="pres">
      <dgm:prSet presAssocID="{5DA352A8-5686-4037-8515-575EF115E91E}" presName="hierRoot3" presStyleCnt="0"/>
      <dgm:spPr/>
    </dgm:pt>
    <dgm:pt modelId="{6C456405-D4E7-49F7-B7FF-AAF272E10547}" type="pres">
      <dgm:prSet presAssocID="{5DA352A8-5686-4037-8515-575EF115E91E}" presName="composite3" presStyleCnt="0"/>
      <dgm:spPr/>
    </dgm:pt>
    <dgm:pt modelId="{89B86EA7-435D-43D3-92C3-93C3886CB8FF}" type="pres">
      <dgm:prSet presAssocID="{5DA352A8-5686-4037-8515-575EF115E91E}" presName="background3" presStyleLbl="node3" presStyleIdx="0" presStyleCnt="3"/>
      <dgm:spPr/>
    </dgm:pt>
    <dgm:pt modelId="{C9E3CCBC-F39C-48C3-8820-04067AC32770}" type="pres">
      <dgm:prSet presAssocID="{5DA352A8-5686-4037-8515-575EF115E91E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6522E33-1B1F-4FB3-A0EF-6BDACD40B744}" type="pres">
      <dgm:prSet presAssocID="{5DA352A8-5686-4037-8515-575EF115E91E}" presName="hierChild4" presStyleCnt="0"/>
      <dgm:spPr/>
    </dgm:pt>
    <dgm:pt modelId="{D38C6CD5-91BB-4EE1-AA9B-94D511465353}" type="pres">
      <dgm:prSet presAssocID="{4CBE86DA-E195-43A7-B7E5-420A101B7BE1}" presName="Name17" presStyleLbl="parChTrans1D3" presStyleIdx="1" presStyleCnt="3"/>
      <dgm:spPr/>
    </dgm:pt>
    <dgm:pt modelId="{D4A11E5C-4A81-4029-84D0-7B8A2C78EC60}" type="pres">
      <dgm:prSet presAssocID="{E3700DB5-1954-4051-95A4-4C4D3F255EEF}" presName="hierRoot3" presStyleCnt="0"/>
      <dgm:spPr/>
    </dgm:pt>
    <dgm:pt modelId="{F6752B57-3699-4E12-8034-7557CB8C8714}" type="pres">
      <dgm:prSet presAssocID="{E3700DB5-1954-4051-95A4-4C4D3F255EEF}" presName="composite3" presStyleCnt="0"/>
      <dgm:spPr/>
    </dgm:pt>
    <dgm:pt modelId="{FD1162FB-5A69-4592-B64B-F7034C69A024}" type="pres">
      <dgm:prSet presAssocID="{E3700DB5-1954-4051-95A4-4C4D3F255EEF}" presName="background3" presStyleLbl="node3" presStyleIdx="1" presStyleCnt="3"/>
      <dgm:spPr/>
    </dgm:pt>
    <dgm:pt modelId="{D43FFC98-6655-48C1-8E1F-9F4DF8EAEF37}" type="pres">
      <dgm:prSet presAssocID="{E3700DB5-1954-4051-95A4-4C4D3F255EEF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28B19B1-4B5F-4B6D-9702-046A99FDE7CA}" type="pres">
      <dgm:prSet presAssocID="{E3700DB5-1954-4051-95A4-4C4D3F255EEF}" presName="hierChild4" presStyleCnt="0"/>
      <dgm:spPr/>
    </dgm:pt>
    <dgm:pt modelId="{EC58A042-48C5-49FB-9AEE-8FDCB4648DF4}" type="pres">
      <dgm:prSet presAssocID="{E1B0EABC-60C6-4F81-AC24-F39894C648D0}" presName="Name17" presStyleLbl="parChTrans1D3" presStyleIdx="2" presStyleCnt="3"/>
      <dgm:spPr/>
    </dgm:pt>
    <dgm:pt modelId="{5345FA4C-517F-42D0-BA71-AB13B2495BCA}" type="pres">
      <dgm:prSet presAssocID="{6472E93C-3601-4EBB-99B5-569F08D44949}" presName="hierRoot3" presStyleCnt="0"/>
      <dgm:spPr/>
    </dgm:pt>
    <dgm:pt modelId="{7D0B4023-E3F7-40EE-B4E0-4388A48E8E6F}" type="pres">
      <dgm:prSet presAssocID="{6472E93C-3601-4EBB-99B5-569F08D44949}" presName="composite3" presStyleCnt="0"/>
      <dgm:spPr/>
    </dgm:pt>
    <dgm:pt modelId="{7CAA05BF-1285-4754-842B-C3CF91726FD1}" type="pres">
      <dgm:prSet presAssocID="{6472E93C-3601-4EBB-99B5-569F08D44949}" presName="background3" presStyleLbl="node3" presStyleIdx="2" presStyleCnt="3"/>
      <dgm:spPr/>
    </dgm:pt>
    <dgm:pt modelId="{57E1D947-E1E3-43D4-BCE9-A451E31B07F6}" type="pres">
      <dgm:prSet presAssocID="{6472E93C-3601-4EBB-99B5-569F08D4494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121E341-41EA-4259-9BE2-D13BDD3B249C}" type="pres">
      <dgm:prSet presAssocID="{6472E93C-3601-4EBB-99B5-569F08D44949}" presName="hierChild4" presStyleCnt="0"/>
      <dgm:spPr/>
    </dgm:pt>
  </dgm:ptLst>
  <dgm:cxnLst>
    <dgm:cxn modelId="{724B0E9E-61E5-4799-AF4C-4B27D8A95EE2}" type="presOf" srcId="{5DA352A8-5686-4037-8515-575EF115E91E}" destId="{C9E3CCBC-F39C-48C3-8820-04067AC32770}" srcOrd="0" destOrd="0" presId="urn:microsoft.com/office/officeart/2005/8/layout/hierarchy1"/>
    <dgm:cxn modelId="{2504BDAC-BAFE-4F65-BD82-6217FF6C3926}" type="presOf" srcId="{E1B0EABC-60C6-4F81-AC24-F39894C648D0}" destId="{EC58A042-48C5-49FB-9AEE-8FDCB4648DF4}" srcOrd="0" destOrd="0" presId="urn:microsoft.com/office/officeart/2005/8/layout/hierarchy1"/>
    <dgm:cxn modelId="{59DC9EFE-1CFE-4507-8FBE-22AFF339DF83}" type="presOf" srcId="{E3700DB5-1954-4051-95A4-4C4D3F255EEF}" destId="{D43FFC98-6655-48C1-8E1F-9F4DF8EAEF37}" srcOrd="0" destOrd="0" presId="urn:microsoft.com/office/officeart/2005/8/layout/hierarchy1"/>
    <dgm:cxn modelId="{8816AEE0-0E67-43EB-A76A-787225FAFB5D}" srcId="{89121C9D-77DA-4A2E-9BA0-8183AB90AE85}" destId="{E3700DB5-1954-4051-95A4-4C4D3F255EEF}" srcOrd="1" destOrd="0" parTransId="{4CBE86DA-E195-43A7-B7E5-420A101B7BE1}" sibTransId="{1518E3DC-4219-4BB3-AD8C-287B34C1C7FC}"/>
    <dgm:cxn modelId="{53874CBA-6F5A-4A9B-A89D-C5E88A41D13E}" type="presOf" srcId="{6472E93C-3601-4EBB-99B5-569F08D44949}" destId="{57E1D947-E1E3-43D4-BCE9-A451E31B07F6}" srcOrd="0" destOrd="0" presId="urn:microsoft.com/office/officeart/2005/8/layout/hierarchy1"/>
    <dgm:cxn modelId="{8E117E04-96F3-4465-824A-6EE91B8ED8B5}" type="presOf" srcId="{C3F2B215-3CB7-4E96-B8A4-4813FC5AF864}" destId="{75443A8B-A05D-4D57-814A-11D07541E87D}" srcOrd="0" destOrd="0" presId="urn:microsoft.com/office/officeart/2005/8/layout/hierarchy1"/>
    <dgm:cxn modelId="{80E24833-5847-4F2E-8F0C-9A58FEB46259}" type="presOf" srcId="{C4ED2662-4AEB-4EBC-84EF-7B26E8E23E32}" destId="{4EF13F0F-ABCE-40F8-8C9C-E1D80F04B936}" srcOrd="0" destOrd="0" presId="urn:microsoft.com/office/officeart/2005/8/layout/hierarchy1"/>
    <dgm:cxn modelId="{4DF8AFD5-1FAD-4854-A0B2-44D2C6860071}" srcId="{C4ED2662-4AEB-4EBC-84EF-7B26E8E23E32}" destId="{C3F2B215-3CB7-4E96-B8A4-4813FC5AF864}" srcOrd="0" destOrd="0" parTransId="{60283858-AE15-434C-8184-480153EE8B07}" sibTransId="{DEE20211-F6B9-4980-8DD6-9AE8DA3B039A}"/>
    <dgm:cxn modelId="{559ACF39-609C-4DE9-82AF-F1CDFD8474C4}" type="presOf" srcId="{EF45D7CF-4B49-409E-A653-BF70DE2B9864}" destId="{D563535B-8E80-4A18-87B2-03C6CF2E3F16}" srcOrd="0" destOrd="0" presId="urn:microsoft.com/office/officeart/2005/8/layout/hierarchy1"/>
    <dgm:cxn modelId="{AE2066A2-9F6C-44B7-80C7-A5C512FC0294}" type="presOf" srcId="{D566F57F-D11E-4459-8FB9-83FFC66D9BF6}" destId="{A3C3D937-4751-4BA1-9DA2-431CFFD89235}" srcOrd="0" destOrd="0" presId="urn:microsoft.com/office/officeart/2005/8/layout/hierarchy1"/>
    <dgm:cxn modelId="{5A3B378B-3742-4E57-8374-3C828583E778}" type="presOf" srcId="{4CBE86DA-E195-43A7-B7E5-420A101B7BE1}" destId="{D38C6CD5-91BB-4EE1-AA9B-94D511465353}" srcOrd="0" destOrd="0" presId="urn:microsoft.com/office/officeart/2005/8/layout/hierarchy1"/>
    <dgm:cxn modelId="{6DCD5199-2821-4FA9-9A62-015D88C241E4}" srcId="{C3F2B215-3CB7-4E96-B8A4-4813FC5AF864}" destId="{89121C9D-77DA-4A2E-9BA0-8183AB90AE85}" srcOrd="0" destOrd="0" parTransId="{EF45D7CF-4B49-409E-A653-BF70DE2B9864}" sibTransId="{A0487EF7-15EF-4E5C-BC24-06DC698E0D22}"/>
    <dgm:cxn modelId="{FD76A324-2B94-496F-A9F7-BE19C08213A2}" srcId="{89121C9D-77DA-4A2E-9BA0-8183AB90AE85}" destId="{5DA352A8-5686-4037-8515-575EF115E91E}" srcOrd="0" destOrd="0" parTransId="{D566F57F-D11E-4459-8FB9-83FFC66D9BF6}" sibTransId="{4386CDC1-E789-4EC1-ACE2-CD55B8F9209C}"/>
    <dgm:cxn modelId="{732490BA-FCBA-426A-9902-5E5D71EB0A02}" type="presOf" srcId="{89121C9D-77DA-4A2E-9BA0-8183AB90AE85}" destId="{835BCC4B-B791-4D3B-947D-3E1E36674AA8}" srcOrd="0" destOrd="0" presId="urn:microsoft.com/office/officeart/2005/8/layout/hierarchy1"/>
    <dgm:cxn modelId="{00D78078-8E03-46FC-BBEA-3318BEDA8255}" srcId="{89121C9D-77DA-4A2E-9BA0-8183AB90AE85}" destId="{6472E93C-3601-4EBB-99B5-569F08D44949}" srcOrd="2" destOrd="0" parTransId="{E1B0EABC-60C6-4F81-AC24-F39894C648D0}" sibTransId="{459FAE17-26F5-4D9D-9CA8-A1F85AD978A3}"/>
    <dgm:cxn modelId="{8A61D678-3812-4739-B65D-778312B2B6E7}" type="presParOf" srcId="{4EF13F0F-ABCE-40F8-8C9C-E1D80F04B936}" destId="{7AECEC03-7418-4D7D-85AB-7F4C0009D592}" srcOrd="0" destOrd="0" presId="urn:microsoft.com/office/officeart/2005/8/layout/hierarchy1"/>
    <dgm:cxn modelId="{C5B180E7-DAD1-4D3A-836A-0980B8B0DC10}" type="presParOf" srcId="{7AECEC03-7418-4D7D-85AB-7F4C0009D592}" destId="{10DAB366-BC76-4591-A0E1-EB6D94B8A3FD}" srcOrd="0" destOrd="0" presId="urn:microsoft.com/office/officeart/2005/8/layout/hierarchy1"/>
    <dgm:cxn modelId="{F3C01580-33A8-43E5-A375-DF8CACC325A1}" type="presParOf" srcId="{10DAB366-BC76-4591-A0E1-EB6D94B8A3FD}" destId="{B37993E4-0534-4FE6-ACD1-7CCA1FE07437}" srcOrd="0" destOrd="0" presId="urn:microsoft.com/office/officeart/2005/8/layout/hierarchy1"/>
    <dgm:cxn modelId="{0AAD602D-1FFD-4F05-B5CD-629CA4EE4357}" type="presParOf" srcId="{10DAB366-BC76-4591-A0E1-EB6D94B8A3FD}" destId="{75443A8B-A05D-4D57-814A-11D07541E87D}" srcOrd="1" destOrd="0" presId="urn:microsoft.com/office/officeart/2005/8/layout/hierarchy1"/>
    <dgm:cxn modelId="{701380DC-ABBE-46CF-B447-3F29F479C35E}" type="presParOf" srcId="{7AECEC03-7418-4D7D-85AB-7F4C0009D592}" destId="{4B46E985-64B0-40C1-B7F8-BA7CAE1D8E7A}" srcOrd="1" destOrd="0" presId="urn:microsoft.com/office/officeart/2005/8/layout/hierarchy1"/>
    <dgm:cxn modelId="{8A3F3095-0AB9-4E02-8A16-E3DB0C4D243C}" type="presParOf" srcId="{4B46E985-64B0-40C1-B7F8-BA7CAE1D8E7A}" destId="{D563535B-8E80-4A18-87B2-03C6CF2E3F16}" srcOrd="0" destOrd="0" presId="urn:microsoft.com/office/officeart/2005/8/layout/hierarchy1"/>
    <dgm:cxn modelId="{EF8019D5-56D9-49F2-84BB-B32C4929A33F}" type="presParOf" srcId="{4B46E985-64B0-40C1-B7F8-BA7CAE1D8E7A}" destId="{7DDD11AA-9C13-4260-B5AA-9FCEBAFD0C85}" srcOrd="1" destOrd="0" presId="urn:microsoft.com/office/officeart/2005/8/layout/hierarchy1"/>
    <dgm:cxn modelId="{DED73CD9-25A3-4A57-A8D1-D3DDB0C17998}" type="presParOf" srcId="{7DDD11AA-9C13-4260-B5AA-9FCEBAFD0C85}" destId="{072BAD2E-7829-432D-B2FA-DE0734593963}" srcOrd="0" destOrd="0" presId="urn:microsoft.com/office/officeart/2005/8/layout/hierarchy1"/>
    <dgm:cxn modelId="{61C07BE5-A22A-450B-BB8C-E1A5FCB00D66}" type="presParOf" srcId="{072BAD2E-7829-432D-B2FA-DE0734593963}" destId="{E1E5EA3A-DFAB-493E-977D-61CF003AA89D}" srcOrd="0" destOrd="0" presId="urn:microsoft.com/office/officeart/2005/8/layout/hierarchy1"/>
    <dgm:cxn modelId="{C21DEA8F-7C03-458D-AB75-B8B589667098}" type="presParOf" srcId="{072BAD2E-7829-432D-B2FA-DE0734593963}" destId="{835BCC4B-B791-4D3B-947D-3E1E36674AA8}" srcOrd="1" destOrd="0" presId="urn:microsoft.com/office/officeart/2005/8/layout/hierarchy1"/>
    <dgm:cxn modelId="{67A2FD85-CF3B-4A63-B88B-D1A46855199C}" type="presParOf" srcId="{7DDD11AA-9C13-4260-B5AA-9FCEBAFD0C85}" destId="{BE977450-5747-4BDD-8080-8C873DB6CA59}" srcOrd="1" destOrd="0" presId="urn:microsoft.com/office/officeart/2005/8/layout/hierarchy1"/>
    <dgm:cxn modelId="{29FF5114-3314-4755-8E07-266AD7138E67}" type="presParOf" srcId="{BE977450-5747-4BDD-8080-8C873DB6CA59}" destId="{A3C3D937-4751-4BA1-9DA2-431CFFD89235}" srcOrd="0" destOrd="0" presId="urn:microsoft.com/office/officeart/2005/8/layout/hierarchy1"/>
    <dgm:cxn modelId="{C3E43016-6C10-4249-886F-8EEDED6278D9}" type="presParOf" srcId="{BE977450-5747-4BDD-8080-8C873DB6CA59}" destId="{B76B3786-C7C8-4C83-82B1-5527EEA26E82}" srcOrd="1" destOrd="0" presId="urn:microsoft.com/office/officeart/2005/8/layout/hierarchy1"/>
    <dgm:cxn modelId="{95F82B73-5B37-4761-8884-672CD49CDFC7}" type="presParOf" srcId="{B76B3786-C7C8-4C83-82B1-5527EEA26E82}" destId="{6C456405-D4E7-49F7-B7FF-AAF272E10547}" srcOrd="0" destOrd="0" presId="urn:microsoft.com/office/officeart/2005/8/layout/hierarchy1"/>
    <dgm:cxn modelId="{A29EBB95-AED2-4D3D-971F-5D279262370B}" type="presParOf" srcId="{6C456405-D4E7-49F7-B7FF-AAF272E10547}" destId="{89B86EA7-435D-43D3-92C3-93C3886CB8FF}" srcOrd="0" destOrd="0" presId="urn:microsoft.com/office/officeart/2005/8/layout/hierarchy1"/>
    <dgm:cxn modelId="{DA5CF64A-CFEB-46CD-B335-B2AE9119F8A6}" type="presParOf" srcId="{6C456405-D4E7-49F7-B7FF-AAF272E10547}" destId="{C9E3CCBC-F39C-48C3-8820-04067AC32770}" srcOrd="1" destOrd="0" presId="urn:microsoft.com/office/officeart/2005/8/layout/hierarchy1"/>
    <dgm:cxn modelId="{7AFB675A-F7B5-4B6E-B5DA-330B0CEA2E2D}" type="presParOf" srcId="{B76B3786-C7C8-4C83-82B1-5527EEA26E82}" destId="{A6522E33-1B1F-4FB3-A0EF-6BDACD40B744}" srcOrd="1" destOrd="0" presId="urn:microsoft.com/office/officeart/2005/8/layout/hierarchy1"/>
    <dgm:cxn modelId="{37A863E0-9C70-4260-A350-E6C2318AF5F2}" type="presParOf" srcId="{BE977450-5747-4BDD-8080-8C873DB6CA59}" destId="{D38C6CD5-91BB-4EE1-AA9B-94D511465353}" srcOrd="2" destOrd="0" presId="urn:microsoft.com/office/officeart/2005/8/layout/hierarchy1"/>
    <dgm:cxn modelId="{3B3C488E-5CD0-4814-8314-BCB775760946}" type="presParOf" srcId="{BE977450-5747-4BDD-8080-8C873DB6CA59}" destId="{D4A11E5C-4A81-4029-84D0-7B8A2C78EC60}" srcOrd="3" destOrd="0" presId="urn:microsoft.com/office/officeart/2005/8/layout/hierarchy1"/>
    <dgm:cxn modelId="{27290669-9347-4AE7-93F1-A6BA6CC726ED}" type="presParOf" srcId="{D4A11E5C-4A81-4029-84D0-7B8A2C78EC60}" destId="{F6752B57-3699-4E12-8034-7557CB8C8714}" srcOrd="0" destOrd="0" presId="urn:microsoft.com/office/officeart/2005/8/layout/hierarchy1"/>
    <dgm:cxn modelId="{D1E684BD-35C2-4615-93FF-AED0B4828426}" type="presParOf" srcId="{F6752B57-3699-4E12-8034-7557CB8C8714}" destId="{FD1162FB-5A69-4592-B64B-F7034C69A024}" srcOrd="0" destOrd="0" presId="urn:microsoft.com/office/officeart/2005/8/layout/hierarchy1"/>
    <dgm:cxn modelId="{3521DC8B-2286-4143-B04D-F28ABF80808F}" type="presParOf" srcId="{F6752B57-3699-4E12-8034-7557CB8C8714}" destId="{D43FFC98-6655-48C1-8E1F-9F4DF8EAEF37}" srcOrd="1" destOrd="0" presId="urn:microsoft.com/office/officeart/2005/8/layout/hierarchy1"/>
    <dgm:cxn modelId="{146E4AA8-03F2-4FF4-8E19-3EAA156173AA}" type="presParOf" srcId="{D4A11E5C-4A81-4029-84D0-7B8A2C78EC60}" destId="{728B19B1-4B5F-4B6D-9702-046A99FDE7CA}" srcOrd="1" destOrd="0" presId="urn:microsoft.com/office/officeart/2005/8/layout/hierarchy1"/>
    <dgm:cxn modelId="{3AA5A207-BFB8-4DDC-A389-72C4ED13B92E}" type="presParOf" srcId="{BE977450-5747-4BDD-8080-8C873DB6CA59}" destId="{EC58A042-48C5-49FB-9AEE-8FDCB4648DF4}" srcOrd="4" destOrd="0" presId="urn:microsoft.com/office/officeart/2005/8/layout/hierarchy1"/>
    <dgm:cxn modelId="{4F73B2AB-2AD5-4208-A181-E7DE7B113FA1}" type="presParOf" srcId="{BE977450-5747-4BDD-8080-8C873DB6CA59}" destId="{5345FA4C-517F-42D0-BA71-AB13B2495BCA}" srcOrd="5" destOrd="0" presId="urn:microsoft.com/office/officeart/2005/8/layout/hierarchy1"/>
    <dgm:cxn modelId="{E77A0EA1-3B96-4CA2-8278-8D2362719AEC}" type="presParOf" srcId="{5345FA4C-517F-42D0-BA71-AB13B2495BCA}" destId="{7D0B4023-E3F7-40EE-B4E0-4388A48E8E6F}" srcOrd="0" destOrd="0" presId="urn:microsoft.com/office/officeart/2005/8/layout/hierarchy1"/>
    <dgm:cxn modelId="{B1E44309-3344-4C8E-811C-2A093EBF049E}" type="presParOf" srcId="{7D0B4023-E3F7-40EE-B4E0-4388A48E8E6F}" destId="{7CAA05BF-1285-4754-842B-C3CF91726FD1}" srcOrd="0" destOrd="0" presId="urn:microsoft.com/office/officeart/2005/8/layout/hierarchy1"/>
    <dgm:cxn modelId="{8FB00D97-C4D7-4039-8F6B-2B075DBC6040}" type="presParOf" srcId="{7D0B4023-E3F7-40EE-B4E0-4388A48E8E6F}" destId="{57E1D947-E1E3-43D4-BCE9-A451E31B07F6}" srcOrd="1" destOrd="0" presId="urn:microsoft.com/office/officeart/2005/8/layout/hierarchy1"/>
    <dgm:cxn modelId="{2EFCDE4A-A41E-4465-A04D-8DD8D06231CC}" type="presParOf" srcId="{5345FA4C-517F-42D0-BA71-AB13B2495BCA}" destId="{F121E341-41EA-4259-9BE2-D13BDD3B24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8A042-48C5-49FB-9AEE-8FDCB4648DF4}">
      <dsp:nvSpPr>
        <dsp:cNvPr id="0" name=""/>
        <dsp:cNvSpPr/>
      </dsp:nvSpPr>
      <dsp:spPr>
        <a:xfrm>
          <a:off x="4220769" y="3815032"/>
          <a:ext cx="2985723" cy="710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162"/>
              </a:lnTo>
              <a:lnTo>
                <a:pt x="2985723" y="484162"/>
              </a:lnTo>
              <a:lnTo>
                <a:pt x="2985723" y="710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C6CD5-91BB-4EE1-AA9B-94D511465353}">
      <dsp:nvSpPr>
        <dsp:cNvPr id="0" name=""/>
        <dsp:cNvSpPr/>
      </dsp:nvSpPr>
      <dsp:spPr>
        <a:xfrm>
          <a:off x="4175049" y="3815032"/>
          <a:ext cx="91440" cy="7104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0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D937-4751-4BA1-9DA2-431CFFD89235}">
      <dsp:nvSpPr>
        <dsp:cNvPr id="0" name=""/>
        <dsp:cNvSpPr/>
      </dsp:nvSpPr>
      <dsp:spPr>
        <a:xfrm>
          <a:off x="1235046" y="3815032"/>
          <a:ext cx="2985723" cy="710466"/>
        </a:xfrm>
        <a:custGeom>
          <a:avLst/>
          <a:gdLst/>
          <a:ahLst/>
          <a:cxnLst/>
          <a:rect l="0" t="0" r="0" b="0"/>
          <a:pathLst>
            <a:path>
              <a:moveTo>
                <a:pt x="2985723" y="0"/>
              </a:moveTo>
              <a:lnTo>
                <a:pt x="2985723" y="484162"/>
              </a:lnTo>
              <a:lnTo>
                <a:pt x="0" y="484162"/>
              </a:lnTo>
              <a:lnTo>
                <a:pt x="0" y="710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3535B-8E80-4A18-87B2-03C6CF2E3F16}">
      <dsp:nvSpPr>
        <dsp:cNvPr id="0" name=""/>
        <dsp:cNvSpPr/>
      </dsp:nvSpPr>
      <dsp:spPr>
        <a:xfrm>
          <a:off x="4175049" y="1553347"/>
          <a:ext cx="91440" cy="7104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0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993E4-0534-4FE6-ACD1-7CCA1FE07437}">
      <dsp:nvSpPr>
        <dsp:cNvPr id="0" name=""/>
        <dsp:cNvSpPr/>
      </dsp:nvSpPr>
      <dsp:spPr>
        <a:xfrm>
          <a:off x="2999337" y="2128"/>
          <a:ext cx="2442864" cy="1551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43A8B-A05D-4D57-814A-11D07541E87D}">
      <dsp:nvSpPr>
        <dsp:cNvPr id="0" name=""/>
        <dsp:cNvSpPr/>
      </dsp:nvSpPr>
      <dsp:spPr>
        <a:xfrm>
          <a:off x="3270766" y="259986"/>
          <a:ext cx="2442864" cy="15512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HM Government</a:t>
          </a:r>
          <a:endParaRPr lang="en-GB" sz="1500" kern="1200" dirty="0"/>
        </a:p>
      </dsp:txBody>
      <dsp:txXfrm>
        <a:off x="3316200" y="305420"/>
        <a:ext cx="2351996" cy="1460350"/>
      </dsp:txXfrm>
    </dsp:sp>
    <dsp:sp modelId="{E1E5EA3A-DFAB-493E-977D-61CF003AA89D}">
      <dsp:nvSpPr>
        <dsp:cNvPr id="0" name=""/>
        <dsp:cNvSpPr/>
      </dsp:nvSpPr>
      <dsp:spPr>
        <a:xfrm>
          <a:off x="2999337" y="2263813"/>
          <a:ext cx="2442864" cy="1551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BCC4B-B791-4D3B-947D-3E1E36674AA8}">
      <dsp:nvSpPr>
        <dsp:cNvPr id="0" name=""/>
        <dsp:cNvSpPr/>
      </dsp:nvSpPr>
      <dsp:spPr>
        <a:xfrm>
          <a:off x="3270766" y="2521671"/>
          <a:ext cx="2442864" cy="15512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Transport for London </a:t>
          </a:r>
          <a:r>
            <a:rPr lang="en-GB" sz="1500" kern="1200" dirty="0" err="1" smtClean="0"/>
            <a:t>CrossRail</a:t>
          </a:r>
          <a:endParaRPr lang="en-GB" sz="1500" kern="1200" dirty="0"/>
        </a:p>
      </dsp:txBody>
      <dsp:txXfrm>
        <a:off x="3316200" y="2567105"/>
        <a:ext cx="2351996" cy="1460350"/>
      </dsp:txXfrm>
    </dsp:sp>
    <dsp:sp modelId="{89B86EA7-435D-43D3-92C3-93C3886CB8FF}">
      <dsp:nvSpPr>
        <dsp:cNvPr id="0" name=""/>
        <dsp:cNvSpPr/>
      </dsp:nvSpPr>
      <dsp:spPr>
        <a:xfrm>
          <a:off x="13614" y="4525498"/>
          <a:ext cx="2442864" cy="1551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3CCBC-F39C-48C3-8820-04067AC32770}">
      <dsp:nvSpPr>
        <dsp:cNvPr id="0" name=""/>
        <dsp:cNvSpPr/>
      </dsp:nvSpPr>
      <dsp:spPr>
        <a:xfrm>
          <a:off x="285043" y="4783356"/>
          <a:ext cx="2442864" cy="15512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BFK JV                                C300                                        All locations                          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Tunnelling Works using Tunnel Boring Machines</a:t>
          </a:r>
          <a:endParaRPr lang="en-GB" sz="1500" kern="1200" dirty="0"/>
        </a:p>
      </dsp:txBody>
      <dsp:txXfrm>
        <a:off x="330477" y="4828790"/>
        <a:ext cx="2351996" cy="1460350"/>
      </dsp:txXfrm>
    </dsp:sp>
    <dsp:sp modelId="{FD1162FB-5A69-4592-B64B-F7034C69A024}">
      <dsp:nvSpPr>
        <dsp:cNvPr id="0" name=""/>
        <dsp:cNvSpPr/>
      </dsp:nvSpPr>
      <dsp:spPr>
        <a:xfrm>
          <a:off x="2999337" y="4525498"/>
          <a:ext cx="2442864" cy="1551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FFC98-6655-48C1-8E1F-9F4DF8EAEF37}">
      <dsp:nvSpPr>
        <dsp:cNvPr id="0" name=""/>
        <dsp:cNvSpPr/>
      </dsp:nvSpPr>
      <dsp:spPr>
        <a:xfrm>
          <a:off x="3270766" y="4783356"/>
          <a:ext cx="2442864" cy="15512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BFK JV                                C410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All locations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Sprayed Concrete Lining Works</a:t>
          </a:r>
          <a:endParaRPr lang="en-GB" sz="1500" kern="1200" dirty="0"/>
        </a:p>
      </dsp:txBody>
      <dsp:txXfrm>
        <a:off x="3316200" y="4828790"/>
        <a:ext cx="2351996" cy="1460350"/>
      </dsp:txXfrm>
    </dsp:sp>
    <dsp:sp modelId="{7CAA05BF-1285-4754-842B-C3CF91726FD1}">
      <dsp:nvSpPr>
        <dsp:cNvPr id="0" name=""/>
        <dsp:cNvSpPr/>
      </dsp:nvSpPr>
      <dsp:spPr>
        <a:xfrm>
          <a:off x="5985060" y="4525498"/>
          <a:ext cx="2442864" cy="1551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1D947-E1E3-43D4-BCE9-A451E31B07F6}">
      <dsp:nvSpPr>
        <dsp:cNvPr id="0" name=""/>
        <dsp:cNvSpPr/>
      </dsp:nvSpPr>
      <dsp:spPr>
        <a:xfrm>
          <a:off x="6256489" y="4783356"/>
          <a:ext cx="2442864" cy="15512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BFK JV                                C435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(Farringdon)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SCL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Station Construction (Civil)</a:t>
          </a:r>
          <a:endParaRPr lang="en-GB" sz="1500" kern="1200" dirty="0"/>
        </a:p>
      </dsp:txBody>
      <dsp:txXfrm>
        <a:off x="6301923" y="4828790"/>
        <a:ext cx="2351996" cy="1460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83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4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49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0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1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4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3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3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89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43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09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21502680"/>
              </p:ext>
            </p:extLst>
          </p:nvPr>
        </p:nvGraphicFramePr>
        <p:xfrm>
          <a:off x="107504" y="260648"/>
          <a:ext cx="8712968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4458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38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McGuirk</dc:creator>
  <cp:lastModifiedBy>Ryan McGuirk</cp:lastModifiedBy>
  <cp:revision>5</cp:revision>
  <dcterms:created xsi:type="dcterms:W3CDTF">2014-02-25T13:58:23Z</dcterms:created>
  <dcterms:modified xsi:type="dcterms:W3CDTF">2014-02-25T15:15:08Z</dcterms:modified>
</cp:coreProperties>
</file>