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53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80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36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13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7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94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058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8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80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897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6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89B83-7391-43D8-B5BC-CE437AECADBB}" type="datetimeFigureOut">
              <a:rPr lang="en-GB" smtClean="0"/>
              <a:t>12/03/2014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E95FD-BD6A-42F5-B659-97D7A4CEA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61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771800" y="1556792"/>
            <a:ext cx="3672408" cy="34563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475928" y="2564904"/>
            <a:ext cx="582426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5928" y="3933056"/>
            <a:ext cx="582426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3528" y="184482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Top Heading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31003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Bench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75928" y="440575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Invert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1886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Tunnel Elevation</a:t>
            </a:r>
            <a:endParaRPr lang="en-GB" b="1" dirty="0"/>
          </a:p>
        </p:txBody>
      </p:sp>
      <p:sp>
        <p:nvSpPr>
          <p:cNvPr id="15" name="Oval 14"/>
          <p:cNvSpPr/>
          <p:nvPr/>
        </p:nvSpPr>
        <p:spPr>
          <a:xfrm>
            <a:off x="3563888" y="2312876"/>
            <a:ext cx="2088232" cy="20928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563888" y="296181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TBM Bore </a:t>
            </a:r>
          </a:p>
          <a:p>
            <a:pPr algn="ctr"/>
            <a:r>
              <a:rPr lang="en-GB" dirty="0" smtClean="0"/>
              <a:t>(6m diameter)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12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McGuirk</dc:creator>
  <cp:lastModifiedBy>Ryan McGuirk</cp:lastModifiedBy>
  <cp:revision>2</cp:revision>
  <dcterms:created xsi:type="dcterms:W3CDTF">2014-03-12T10:21:26Z</dcterms:created>
  <dcterms:modified xsi:type="dcterms:W3CDTF">2014-03-12T10:30:41Z</dcterms:modified>
</cp:coreProperties>
</file>