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8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21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4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41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396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99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6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40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50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47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2282B-364D-47AD-BC01-AD8885837D59}" type="datetimeFigureOut">
              <a:rPr lang="en-GB" smtClean="0"/>
              <a:t>08/05/2014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AD61D-E1AE-4BED-B2A0-A97F26067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98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6" t="20833" r="5872" b="13492"/>
          <a:stretch/>
        </p:blipFill>
        <p:spPr bwMode="auto">
          <a:xfrm>
            <a:off x="-21704" y="27023"/>
            <a:ext cx="9165704" cy="629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622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Fordway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McGuirk</dc:creator>
  <cp:lastModifiedBy>Ryan McGuirk</cp:lastModifiedBy>
  <cp:revision>1</cp:revision>
  <dcterms:created xsi:type="dcterms:W3CDTF">2014-05-08T15:34:04Z</dcterms:created>
  <dcterms:modified xsi:type="dcterms:W3CDTF">2014-05-08T15:37:28Z</dcterms:modified>
</cp:coreProperties>
</file>