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5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41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15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0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945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683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93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387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42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704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270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DFD75-3363-4474-86C4-044E15A86F9A}" type="datetimeFigureOut">
              <a:rPr lang="en-GB" smtClean="0"/>
              <a:t>13/06/2014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4E31F-8C89-4CA5-B061-35BF68D62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64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8" t="33321" r="29942" b="18939"/>
          <a:stretch/>
        </p:blipFill>
        <p:spPr bwMode="auto">
          <a:xfrm>
            <a:off x="-4293" y="0"/>
            <a:ext cx="9163890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261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McGuirk</dc:creator>
  <cp:lastModifiedBy>Ryan McGuirk</cp:lastModifiedBy>
  <cp:revision>2</cp:revision>
  <dcterms:created xsi:type="dcterms:W3CDTF">2014-06-13T14:08:55Z</dcterms:created>
  <dcterms:modified xsi:type="dcterms:W3CDTF">2014-06-13T14:11:28Z</dcterms:modified>
</cp:coreProperties>
</file>