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" y="-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C5760-074F-4947-A917-483ADA00B2D5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48C5-7D80-4117-A88A-C76DAAFF0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47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C5760-074F-4947-A917-483ADA00B2D5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48C5-7D80-4117-A88A-C76DAAFF0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912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C5760-074F-4947-A917-483ADA00B2D5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48C5-7D80-4117-A88A-C76DAAFF0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072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C5760-074F-4947-A917-483ADA00B2D5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48C5-7D80-4117-A88A-C76DAAFF0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883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C5760-074F-4947-A917-483ADA00B2D5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48C5-7D80-4117-A88A-C76DAAFF0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706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C5760-074F-4947-A917-483ADA00B2D5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48C5-7D80-4117-A88A-C76DAAFF0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391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C5760-074F-4947-A917-483ADA00B2D5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48C5-7D80-4117-A88A-C76DAAFF0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65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C5760-074F-4947-A917-483ADA00B2D5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48C5-7D80-4117-A88A-C76DAAFF0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68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C5760-074F-4947-A917-483ADA00B2D5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48C5-7D80-4117-A88A-C76DAAFF0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73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C5760-074F-4947-A917-483ADA00B2D5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48C5-7D80-4117-A88A-C76DAAFF0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516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C5760-074F-4947-A917-483ADA00B2D5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48C5-7D80-4117-A88A-C76DAAFF0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1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C5760-074F-4947-A917-483ADA00B2D5}" type="datetimeFigureOut">
              <a:rPr lang="en-GB" smtClean="0"/>
              <a:t>29/02/2016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348C5-7D80-4117-A88A-C76DAAFF0F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36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1189430" y="2066583"/>
            <a:ext cx="10457096" cy="4524203"/>
            <a:chOff x="1189430" y="2066583"/>
            <a:chExt cx="10457096" cy="4524203"/>
          </a:xfrm>
        </p:grpSpPr>
        <p:sp>
          <p:nvSpPr>
            <p:cNvPr id="23" name="Rectangle 22"/>
            <p:cNvSpPr/>
            <p:nvPr/>
          </p:nvSpPr>
          <p:spPr>
            <a:xfrm>
              <a:off x="1352548" y="4975131"/>
              <a:ext cx="9377124" cy="7379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704635" y="4971081"/>
              <a:ext cx="1342313" cy="1004717"/>
              <a:chOff x="1171978" y="3075905"/>
              <a:chExt cx="1635616" cy="1212761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171978" y="3966694"/>
                <a:ext cx="1635616" cy="32197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1835239" y="3075905"/>
                <a:ext cx="309093" cy="89078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051834" y="4972188"/>
              <a:ext cx="1342313" cy="1004717"/>
              <a:chOff x="1171978" y="3075905"/>
              <a:chExt cx="1635616" cy="1212761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1171978" y="3966694"/>
                <a:ext cx="1635616" cy="32197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835239" y="3075905"/>
                <a:ext cx="309093" cy="89078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5399032" y="4974024"/>
              <a:ext cx="1342313" cy="1004717"/>
              <a:chOff x="1171978" y="3075905"/>
              <a:chExt cx="1635616" cy="121276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12" name="Rectangle 11"/>
              <p:cNvSpPr/>
              <p:nvPr/>
            </p:nvSpPr>
            <p:spPr>
              <a:xfrm>
                <a:off x="1171978" y="3966694"/>
                <a:ext cx="1635616" cy="32197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835239" y="3075905"/>
                <a:ext cx="309093" cy="890789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735829" y="4971081"/>
              <a:ext cx="1342313" cy="1004717"/>
              <a:chOff x="1171978" y="3075905"/>
              <a:chExt cx="1635616" cy="1212761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171978" y="3966694"/>
                <a:ext cx="1635616" cy="32197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835239" y="3075905"/>
                <a:ext cx="309093" cy="89078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8067110" y="4971081"/>
              <a:ext cx="1342313" cy="1004717"/>
              <a:chOff x="1171978" y="3075905"/>
              <a:chExt cx="1635616" cy="1212761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171978" y="3966694"/>
                <a:ext cx="1635616" cy="32197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835239" y="3075905"/>
                <a:ext cx="309093" cy="89078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9387359" y="4971081"/>
              <a:ext cx="1342313" cy="1004717"/>
              <a:chOff x="1171978" y="3075905"/>
              <a:chExt cx="1635616" cy="1212761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171978" y="3966694"/>
                <a:ext cx="1635616" cy="32197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835239" y="3075905"/>
                <a:ext cx="309093" cy="89078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25" name="Straight Arrow Connector 24"/>
            <p:cNvCxnSpPr/>
            <p:nvPr/>
          </p:nvCxnSpPr>
          <p:spPr>
            <a:xfrm flipV="1">
              <a:off x="1352548" y="6203852"/>
              <a:ext cx="9377124" cy="1760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>
              <a:off x="11268461" y="4918867"/>
              <a:ext cx="8732" cy="105693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1352548" y="3965943"/>
              <a:ext cx="9377124" cy="1006963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rapezoid 34"/>
            <p:cNvSpPr/>
            <p:nvPr/>
          </p:nvSpPr>
          <p:spPr>
            <a:xfrm>
              <a:off x="1821682" y="2183858"/>
              <a:ext cx="8438855" cy="1779860"/>
            </a:xfrm>
            <a:prstGeom prst="trapezoid">
              <a:avLst>
                <a:gd name="adj" fmla="val 76375"/>
              </a:avLst>
            </a:pr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357435" y="4971081"/>
              <a:ext cx="1342313" cy="1004717"/>
              <a:chOff x="1171978" y="3075905"/>
              <a:chExt cx="1635616" cy="1212761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1171978" y="3966694"/>
                <a:ext cx="1635616" cy="32197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835239" y="3075905"/>
                <a:ext cx="309093" cy="89078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41" name="Straight Connector 40"/>
            <p:cNvCxnSpPr/>
            <p:nvPr/>
          </p:nvCxnSpPr>
          <p:spPr>
            <a:xfrm flipV="1">
              <a:off x="2155424" y="3475200"/>
              <a:ext cx="7776258" cy="262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2574388" y="3026909"/>
              <a:ext cx="6949440" cy="103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912012" y="2534927"/>
              <a:ext cx="6302326" cy="2973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352548" y="2066583"/>
              <a:ext cx="0" cy="18844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1189431" y="2067219"/>
              <a:ext cx="326233" cy="29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1189430" y="2523269"/>
              <a:ext cx="326233" cy="29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1189430" y="3019446"/>
              <a:ext cx="326233" cy="29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1189430" y="3509893"/>
              <a:ext cx="326233" cy="29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5394147" y="2158458"/>
              <a:ext cx="0" cy="381734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6732476" y="2158458"/>
              <a:ext cx="3353" cy="3794897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1389926" y="2097731"/>
              <a:ext cx="90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350mm</a:t>
              </a:r>
              <a:endParaRPr lang="en-GB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389926" y="2579377"/>
              <a:ext cx="90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375mm</a:t>
              </a:r>
              <a:endParaRPr lang="en-GB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389926" y="3049461"/>
              <a:ext cx="90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375mm</a:t>
              </a:r>
              <a:endParaRPr lang="en-GB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389926" y="3557895"/>
              <a:ext cx="90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375mm</a:t>
              </a:r>
              <a:endParaRPr lang="en-GB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493238" y="2153509"/>
              <a:ext cx="14448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γ</a:t>
              </a:r>
              <a:r>
                <a:rPr lang="en-GB" dirty="0" smtClean="0"/>
                <a:t>=2300kg/m</a:t>
              </a:r>
              <a:r>
                <a:rPr lang="en-GB" baseline="30000" dirty="0" smtClean="0"/>
                <a:t>3</a:t>
              </a:r>
              <a:endParaRPr lang="en-GB" baseline="300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622789" y="6221454"/>
              <a:ext cx="21355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3.465m (0.495m ea.)</a:t>
              </a:r>
              <a:endParaRPr lang="en-GB" dirty="0"/>
            </a:p>
          </p:txBody>
        </p:sp>
        <p:sp>
          <p:nvSpPr>
            <p:cNvPr id="73" name="TextBox 72"/>
            <p:cNvSpPr txBox="1"/>
            <p:nvPr/>
          </p:nvSpPr>
          <p:spPr>
            <a:xfrm rot="16200000">
              <a:off x="11014461" y="5219700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0.648m</a:t>
              </a:r>
              <a:endParaRPr lang="en-GB" dirty="0"/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 flipH="1">
              <a:off x="11281162" y="3861936"/>
              <a:ext cx="8732" cy="105693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 rot="16200000">
              <a:off x="11131481" y="4162769"/>
              <a:ext cx="660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1.5m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754801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954881" y="-2381"/>
            <a:ext cx="10287000" cy="6875985"/>
            <a:chOff x="954881" y="-2381"/>
            <a:chExt cx="10287000" cy="687598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4881" y="-2381"/>
              <a:ext cx="10287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 rot="2064371">
              <a:off x="4285554" y="1769438"/>
              <a:ext cx="3677513" cy="1722370"/>
            </a:xfrm>
            <a:prstGeom prst="rect">
              <a:avLst/>
            </a:prstGeom>
            <a:solidFill>
              <a:srgbClr val="FF000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 rot="2017545">
              <a:off x="4406092" y="1614242"/>
              <a:ext cx="2172635" cy="33757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 rot="5930725">
              <a:off x="4833642" y="4953448"/>
              <a:ext cx="3502736" cy="33757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 rot="3924198">
              <a:off x="5935771" y="2724066"/>
              <a:ext cx="1323198" cy="33757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 rot="2064371">
              <a:off x="5082306" y="3334147"/>
              <a:ext cx="886903" cy="653910"/>
            </a:xfrm>
            <a:prstGeom prst="rect">
              <a:avLst/>
            </a:prstGeom>
            <a:solidFill>
              <a:srgbClr val="FF000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0463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58799" y="1447800"/>
            <a:ext cx="10007601" cy="5092700"/>
            <a:chOff x="558799" y="1447800"/>
            <a:chExt cx="10007601" cy="50927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8799" y="1447800"/>
              <a:ext cx="10007601" cy="5092700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2946400" y="2578100"/>
              <a:ext cx="1816100" cy="1866900"/>
            </a:xfrm>
            <a:prstGeom prst="ellipse">
              <a:avLst/>
            </a:prstGeom>
            <a:solidFill>
              <a:srgbClr val="002060">
                <a:alpha val="27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794028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13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Carillionplc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Holtham Chris</dc:creator>
  <cp:lastModifiedBy>Holtham Chris</cp:lastModifiedBy>
  <cp:revision>7</cp:revision>
  <dcterms:created xsi:type="dcterms:W3CDTF">2016-02-29T09:59:12Z</dcterms:created>
  <dcterms:modified xsi:type="dcterms:W3CDTF">2016-02-29T12:47:46Z</dcterms:modified>
</cp:coreProperties>
</file>